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6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9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72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7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9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7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626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5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9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77B32-51E8-4EC7-84EF-41364F0CF336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C21F1-E08E-4D2D-8272-D120617C40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0" y="18288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udp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0" y="31242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tcp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0800" y="1828800"/>
            <a:ext cx="533400" cy="21478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0" y="13716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73551" y="35814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67200" y="2522349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cache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19202" y="43434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native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57400" y="25146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xml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000" y="2513955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json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1" y="2286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loader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13" idx="3"/>
            <a:endCxn id="7" idx="1"/>
          </p:cNvCxnSpPr>
          <p:nvPr/>
        </p:nvCxnSpPr>
        <p:spPr>
          <a:xfrm>
            <a:off x="2438401" y="609600"/>
            <a:ext cx="1828799" cy="1143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3" idx="3"/>
            <a:endCxn id="8" idx="1"/>
          </p:cNvCxnSpPr>
          <p:nvPr/>
        </p:nvCxnSpPr>
        <p:spPr>
          <a:xfrm>
            <a:off x="2438401" y="609600"/>
            <a:ext cx="1835150" cy="33528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3" idx="2"/>
            <a:endCxn id="10" idx="0"/>
          </p:cNvCxnSpPr>
          <p:nvPr/>
        </p:nvCxnSpPr>
        <p:spPr>
          <a:xfrm rot="16200000" flipH="1">
            <a:off x="152401" y="2666999"/>
            <a:ext cx="3352800" cy="1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3" idx="2"/>
            <a:endCxn id="11" idx="0"/>
          </p:cNvCxnSpPr>
          <p:nvPr/>
        </p:nvCxnSpPr>
        <p:spPr>
          <a:xfrm rot="16200000" flipH="1">
            <a:off x="1485900" y="1333500"/>
            <a:ext cx="1524000" cy="838199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13" idx="2"/>
            <a:endCxn id="12" idx="0"/>
          </p:cNvCxnSpPr>
          <p:nvPr/>
        </p:nvCxnSpPr>
        <p:spPr>
          <a:xfrm rot="5400000">
            <a:off x="648024" y="1333177"/>
            <a:ext cx="1523355" cy="838201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11" idx="2"/>
            <a:endCxn id="10" idx="0"/>
          </p:cNvCxnSpPr>
          <p:nvPr/>
        </p:nvCxnSpPr>
        <p:spPr>
          <a:xfrm rot="5400000">
            <a:off x="1714501" y="3390901"/>
            <a:ext cx="1066800" cy="83819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2" idx="2"/>
            <a:endCxn id="10" idx="0"/>
          </p:cNvCxnSpPr>
          <p:nvPr/>
        </p:nvCxnSpPr>
        <p:spPr>
          <a:xfrm rot="16200000" flipH="1">
            <a:off x="875979" y="3390576"/>
            <a:ext cx="1067445" cy="83820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7" idx="2"/>
            <a:endCxn id="9" idx="0"/>
          </p:cNvCxnSpPr>
          <p:nvPr/>
        </p:nvCxnSpPr>
        <p:spPr>
          <a:xfrm rot="5400000">
            <a:off x="4682426" y="2327974"/>
            <a:ext cx="388749" cy="12700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8" idx="0"/>
            <a:endCxn id="9" idx="2"/>
          </p:cNvCxnSpPr>
          <p:nvPr/>
        </p:nvCxnSpPr>
        <p:spPr>
          <a:xfrm rot="16200000" flipV="1">
            <a:off x="4731451" y="3429699"/>
            <a:ext cx="297051" cy="6351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7" idx="3"/>
            <a:endCxn id="6" idx="1"/>
          </p:cNvCxnSpPr>
          <p:nvPr/>
        </p:nvCxnSpPr>
        <p:spPr>
          <a:xfrm>
            <a:off x="5486400" y="1752600"/>
            <a:ext cx="914400" cy="1150104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6" idx="3"/>
            <a:endCxn id="4" idx="1"/>
          </p:cNvCxnSpPr>
          <p:nvPr/>
        </p:nvCxnSpPr>
        <p:spPr>
          <a:xfrm flipV="1">
            <a:off x="6934200" y="2209800"/>
            <a:ext cx="685800" cy="692904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6" idx="3"/>
            <a:endCxn id="5" idx="1"/>
          </p:cNvCxnSpPr>
          <p:nvPr/>
        </p:nvCxnSpPr>
        <p:spPr>
          <a:xfrm>
            <a:off x="6934200" y="2902704"/>
            <a:ext cx="685800" cy="602496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8" idx="3"/>
            <a:endCxn id="6" idx="1"/>
          </p:cNvCxnSpPr>
          <p:nvPr/>
        </p:nvCxnSpPr>
        <p:spPr>
          <a:xfrm flipV="1">
            <a:off x="5492751" y="2902704"/>
            <a:ext cx="908049" cy="1059696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>
            <a:off x="7620000" y="44958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handler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3" name="Elbow Connector 102"/>
          <p:cNvCxnSpPr>
            <a:stCxn id="6" idx="2"/>
            <a:endCxn id="101" idx="1"/>
          </p:cNvCxnSpPr>
          <p:nvPr/>
        </p:nvCxnSpPr>
        <p:spPr>
          <a:xfrm rot="16200000" flipH="1">
            <a:off x="6693654" y="3950453"/>
            <a:ext cx="900193" cy="95250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196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0" y="18288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udp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0" y="31242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tcp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00800" y="1828800"/>
            <a:ext cx="533400" cy="21478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0" y="8382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67200" y="1946396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client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64572" y="4332756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cache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19202" y="43434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native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57400" y="25146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xml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000" y="2513955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json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1" y="2286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events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13" idx="3"/>
            <a:endCxn id="7" idx="1"/>
          </p:cNvCxnSpPr>
          <p:nvPr/>
        </p:nvCxnSpPr>
        <p:spPr>
          <a:xfrm>
            <a:off x="2438401" y="609600"/>
            <a:ext cx="1828799" cy="6096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0" idx="3"/>
            <a:endCxn id="9" idx="1"/>
          </p:cNvCxnSpPr>
          <p:nvPr/>
        </p:nvCxnSpPr>
        <p:spPr>
          <a:xfrm flipV="1">
            <a:off x="2438402" y="4713756"/>
            <a:ext cx="1826170" cy="1064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3" idx="2"/>
            <a:endCxn id="10" idx="0"/>
          </p:cNvCxnSpPr>
          <p:nvPr/>
        </p:nvCxnSpPr>
        <p:spPr>
          <a:xfrm rot="16200000" flipH="1">
            <a:off x="152401" y="2666999"/>
            <a:ext cx="3352800" cy="1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3" idx="2"/>
            <a:endCxn id="11" idx="0"/>
          </p:cNvCxnSpPr>
          <p:nvPr/>
        </p:nvCxnSpPr>
        <p:spPr>
          <a:xfrm rot="16200000" flipH="1">
            <a:off x="1485900" y="1333500"/>
            <a:ext cx="1524000" cy="838199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13" idx="2"/>
            <a:endCxn id="12" idx="0"/>
          </p:cNvCxnSpPr>
          <p:nvPr/>
        </p:nvCxnSpPr>
        <p:spPr>
          <a:xfrm rot="5400000">
            <a:off x="648024" y="1333177"/>
            <a:ext cx="1523355" cy="838201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11" idx="2"/>
            <a:endCxn id="10" idx="0"/>
          </p:cNvCxnSpPr>
          <p:nvPr/>
        </p:nvCxnSpPr>
        <p:spPr>
          <a:xfrm rot="5400000">
            <a:off x="1714501" y="3390901"/>
            <a:ext cx="1066800" cy="83819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2" idx="2"/>
            <a:endCxn id="10" idx="0"/>
          </p:cNvCxnSpPr>
          <p:nvPr/>
        </p:nvCxnSpPr>
        <p:spPr>
          <a:xfrm rot="16200000" flipH="1">
            <a:off x="875979" y="3390576"/>
            <a:ext cx="1067445" cy="83820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9" idx="3"/>
            <a:endCxn id="6" idx="1"/>
          </p:cNvCxnSpPr>
          <p:nvPr/>
        </p:nvCxnSpPr>
        <p:spPr>
          <a:xfrm flipV="1">
            <a:off x="5483772" y="2902704"/>
            <a:ext cx="917028" cy="1811052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stCxn id="6" idx="3"/>
            <a:endCxn id="4" idx="1"/>
          </p:cNvCxnSpPr>
          <p:nvPr/>
        </p:nvCxnSpPr>
        <p:spPr>
          <a:xfrm flipV="1">
            <a:off x="6934200" y="2209800"/>
            <a:ext cx="685800" cy="692904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6" idx="3"/>
            <a:endCxn id="5" idx="1"/>
          </p:cNvCxnSpPr>
          <p:nvPr/>
        </p:nvCxnSpPr>
        <p:spPr>
          <a:xfrm>
            <a:off x="6934200" y="2902704"/>
            <a:ext cx="685800" cy="602496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3" idx="3"/>
            <a:endCxn id="8" idx="1"/>
          </p:cNvCxnSpPr>
          <p:nvPr/>
        </p:nvCxnSpPr>
        <p:spPr>
          <a:xfrm>
            <a:off x="2438401" y="609600"/>
            <a:ext cx="1828799" cy="1717796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7" idx="3"/>
            <a:endCxn id="6" idx="1"/>
          </p:cNvCxnSpPr>
          <p:nvPr/>
        </p:nvCxnSpPr>
        <p:spPr>
          <a:xfrm>
            <a:off x="5486400" y="1219200"/>
            <a:ext cx="914400" cy="1683504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8" idx="3"/>
            <a:endCxn id="6" idx="1"/>
          </p:cNvCxnSpPr>
          <p:nvPr/>
        </p:nvCxnSpPr>
        <p:spPr>
          <a:xfrm>
            <a:off x="5486400" y="2327396"/>
            <a:ext cx="914400" cy="575308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7620000" y="44958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handler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8" name="Elbow Connector 27"/>
          <p:cNvCxnSpPr>
            <a:stCxn id="35" idx="1"/>
            <a:endCxn id="6" idx="2"/>
          </p:cNvCxnSpPr>
          <p:nvPr/>
        </p:nvCxnSpPr>
        <p:spPr>
          <a:xfrm rot="10800000">
            <a:off x="6667500" y="3976608"/>
            <a:ext cx="952500" cy="900193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40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2063702"/>
            <a:ext cx="4349129" cy="90809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NATIVE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09800" y="1600200"/>
            <a:ext cx="4349129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GRIDLABD CLASS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9505" y="2054535"/>
            <a:ext cx="14478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XML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19600" y="2060551"/>
            <a:ext cx="14478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JSON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1531878" y="3649721"/>
            <a:ext cx="1813043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6200000">
            <a:off x="5430682" y="3649721"/>
            <a:ext cx="1813043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667001" y="2971799"/>
            <a:ext cx="3441604" cy="90809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MODE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59505" y="2971800"/>
            <a:ext cx="1447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19600" y="2971800"/>
            <a:ext cx="14478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667001" y="3879897"/>
            <a:ext cx="3441604" cy="90809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TRANSPORT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59505" y="4327643"/>
            <a:ext cx="1447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19600" y="4333946"/>
            <a:ext cx="14478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UDP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216675" y="4791145"/>
            <a:ext cx="4349129" cy="4572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209800" y="1143000"/>
            <a:ext cx="4349129" cy="4572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GRIDLABD 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579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38</Words>
  <Application>Microsoft Office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PNNL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 Chassin</dc:creator>
  <cp:lastModifiedBy>test</cp:lastModifiedBy>
  <cp:revision>3</cp:revision>
  <dcterms:created xsi:type="dcterms:W3CDTF">2013-11-16T17:00:43Z</dcterms:created>
  <dcterms:modified xsi:type="dcterms:W3CDTF">2014-02-20T16:39:53Z</dcterms:modified>
</cp:coreProperties>
</file>