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5" r:id="rId7"/>
    <p:sldId id="266" r:id="rId8"/>
    <p:sldId id="260" r:id="rId9"/>
    <p:sldId id="261" r:id="rId10"/>
    <p:sldId id="262" r:id="rId11"/>
    <p:sldId id="267" r:id="rId12"/>
    <p:sldId id="269" r:id="rId13"/>
    <p:sldId id="268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/>
              <a:pPr/>
              <a:t>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76424" y="175012"/>
            <a:ext cx="8791575" cy="2387600"/>
          </a:xfrm>
        </p:spPr>
        <p:txBody>
          <a:bodyPr>
            <a:normAutofit/>
          </a:bodyPr>
          <a:lstStyle/>
          <a:p>
            <a:r>
              <a:rPr lang="zh-CN" altLang="en-US" sz="9600"/>
              <a:t>搬运工平台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6424" y="2654686"/>
            <a:ext cx="8791575" cy="2869813"/>
          </a:xfrm>
        </p:spPr>
        <p:txBody>
          <a:bodyPr>
            <a:noAutofit/>
          </a:bodyPr>
          <a:lstStyle/>
          <a:p>
            <a:r>
              <a:rPr lang="zh-CN" altLang="en-US" sz="3600" cap="none" smtClean="0"/>
              <a:t>服务端采用云</a:t>
            </a:r>
            <a:r>
              <a:rPr lang="zh-CN" altLang="en-US" sz="3600" cap="none"/>
              <a:t>原生应用开发，使用</a:t>
            </a:r>
            <a:r>
              <a:rPr lang="en-US" altLang="zh-CN" sz="3600" cap="none"/>
              <a:t>Kubernetes </a:t>
            </a:r>
            <a:r>
              <a:rPr lang="zh-CN" altLang="en-US" sz="3600" cap="none" smtClean="0"/>
              <a:t>调度</a:t>
            </a:r>
            <a:r>
              <a:rPr lang="zh-CN" altLang="en-US" sz="3600" cap="none"/>
              <a:t>；</a:t>
            </a:r>
            <a:r>
              <a:rPr lang="zh-CN" altLang="en-US" sz="3600" cap="none" smtClean="0"/>
              <a:t>客户端支持</a:t>
            </a:r>
            <a:r>
              <a:rPr lang="zh-CN" altLang="en-US" sz="3600" cap="none"/>
              <a:t>在</a:t>
            </a:r>
            <a:r>
              <a:rPr lang="en-US" altLang="zh-CN" sz="3600" cap="none"/>
              <a:t>Windows, Android, iOS, </a:t>
            </a:r>
            <a:r>
              <a:rPr lang="zh-CN" altLang="en-US" sz="3600" cap="none"/>
              <a:t>浏览器</a:t>
            </a:r>
            <a:r>
              <a:rPr lang="en-US" altLang="zh-CN" sz="3600" cap="none"/>
              <a:t>(WebAssembly)</a:t>
            </a:r>
            <a:r>
              <a:rPr lang="zh-CN" altLang="en-US" sz="3600" cap="none"/>
              <a:t>上跨平台运行</a:t>
            </a:r>
            <a:r>
              <a:rPr lang="zh-CN" altLang="en-US" sz="3600" cap="none" smtClean="0"/>
              <a:t>。</a:t>
            </a:r>
            <a:endParaRPr lang="zh-CN" altLang="en-US" sz="3600" cap="none"/>
          </a:p>
        </p:txBody>
      </p:sp>
    </p:spTree>
    <p:extLst>
      <p:ext uri="{BB962C8B-B14F-4D97-AF65-F5344CB8AC3E}">
        <p14:creationId xmlns:p14="http://schemas.microsoft.com/office/powerpoint/2010/main" val="389043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/>
              <a:t>工作流</a:t>
            </a:r>
          </a:p>
        </p:txBody>
      </p:sp>
    </p:spTree>
    <p:extLst>
      <p:ext uri="{BB962C8B-B14F-4D97-AF65-F5344CB8AC3E}">
        <p14:creationId xmlns:p14="http://schemas.microsoft.com/office/powerpoint/2010/main" val="291767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/>
              <a:t>内容发布</a:t>
            </a:r>
            <a:endParaRPr lang="zh-CN" altLang="en-US" sz="9600"/>
          </a:p>
        </p:txBody>
      </p:sp>
    </p:spTree>
    <p:extLst>
      <p:ext uri="{BB962C8B-B14F-4D97-AF65-F5344CB8AC3E}">
        <p14:creationId xmlns:p14="http://schemas.microsoft.com/office/powerpoint/2010/main" val="251674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85791" y="2921169"/>
            <a:ext cx="9020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smtClean="0"/>
              <a:t>Thanks </a:t>
            </a:r>
            <a:r>
              <a:rPr lang="en-US" altLang="zh-CN" sz="6000"/>
              <a:t>to Uno Platform</a:t>
            </a:r>
            <a:endParaRPr lang="zh-CN" altLang="en-US" sz="6000"/>
          </a:p>
        </p:txBody>
      </p:sp>
    </p:spTree>
    <p:extLst>
      <p:ext uri="{BB962C8B-B14F-4D97-AF65-F5344CB8AC3E}">
        <p14:creationId xmlns:p14="http://schemas.microsoft.com/office/powerpoint/2010/main" val="260248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07986"/>
            <a:ext cx="6096000" cy="49149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6800" y="619125"/>
            <a:ext cx="10408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/>
              <a:t>鲁迅说：程序员找到好轮子能减少</a:t>
            </a:r>
            <a:r>
              <a:rPr lang="en-US" altLang="zh-CN" sz="4000"/>
              <a:t>90%</a:t>
            </a:r>
            <a:r>
              <a:rPr lang="zh-CN" altLang="en-US" sz="4000"/>
              <a:t>的秃顶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286625" y="2286000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但到哪里找，鲁迅不肯说，只留下一串字母：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286625" y="2895600"/>
            <a:ext cx="369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/>
              <a:t>https</a:t>
            </a:r>
            <a:r>
              <a:rPr lang="en-US" altLang="zh-CN"/>
              <a:t>://github.com/daoting/dt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9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08675" y="881272"/>
            <a:ext cx="1976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smtClean="0"/>
              <a:t>Android</a:t>
            </a:r>
            <a:endParaRPr lang="zh-CN" altLang="en-US" sz="3600"/>
          </a:p>
        </p:txBody>
      </p:sp>
      <p:sp>
        <p:nvSpPr>
          <p:cNvPr id="2" name="左箭头 1"/>
          <p:cNvSpPr/>
          <p:nvPr/>
        </p:nvSpPr>
        <p:spPr>
          <a:xfrm>
            <a:off x="4596713" y="1049720"/>
            <a:ext cx="611961" cy="309434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7339185" y="4127159"/>
            <a:ext cx="617838" cy="32127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314284" y="3964631"/>
            <a:ext cx="925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smtClean="0"/>
              <a:t>iOS</a:t>
            </a:r>
            <a:endParaRPr lang="zh-CN" altLang="en-US" sz="3600"/>
          </a:p>
        </p:txBody>
      </p:sp>
    </p:spTree>
    <p:extLst>
      <p:ext uri="{BB962C8B-B14F-4D97-AF65-F5344CB8AC3E}">
        <p14:creationId xmlns:p14="http://schemas.microsoft.com/office/powerpoint/2010/main" val="71242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235" y="9000"/>
            <a:ext cx="7063530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03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8000"/>
              <a:t>客户端</a:t>
            </a:r>
            <a:r>
              <a:rPr lang="en-US" altLang="zh-CN" sz="8000"/>
              <a:t>UI</a:t>
            </a:r>
            <a:r>
              <a:rPr lang="zh-CN" altLang="en-US" sz="8000"/>
              <a:t>框架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/>
              <a:t>两种模式：</a:t>
            </a:r>
            <a:r>
              <a:rPr lang="en-US" altLang="zh-CN" sz="3200"/>
              <a:t>windows</a:t>
            </a:r>
            <a:r>
              <a:rPr lang="zh-CN" altLang="en-US" sz="3200"/>
              <a:t>模式和</a:t>
            </a:r>
            <a:r>
              <a:rPr lang="en-US" altLang="zh-CN" sz="3200"/>
              <a:t>Phone</a:t>
            </a:r>
            <a:r>
              <a:rPr lang="zh-CN" altLang="en-US" sz="3200" smtClean="0"/>
              <a:t>模式；</a:t>
            </a:r>
            <a:endParaRPr lang="en-US" altLang="zh-CN" sz="3200" smtClean="0"/>
          </a:p>
          <a:p>
            <a:r>
              <a:rPr lang="zh-CN" altLang="en-US" sz="3200"/>
              <a:t>四层结构：桌面层</a:t>
            </a:r>
            <a:r>
              <a:rPr lang="en-US" altLang="zh-CN" sz="3200"/>
              <a:t>/</a:t>
            </a:r>
            <a:r>
              <a:rPr lang="zh-CN" altLang="en-US" sz="3200"/>
              <a:t>页面层、对话框层、提示信息层、浮动</a:t>
            </a:r>
            <a:r>
              <a:rPr lang="zh-CN" altLang="en-US" sz="3200" smtClean="0"/>
              <a:t>层；</a:t>
            </a:r>
            <a:endParaRPr lang="en-US" altLang="zh-CN" sz="3200" smtClean="0"/>
          </a:p>
          <a:p>
            <a:r>
              <a:rPr lang="zh-CN" altLang="en-US" sz="3200"/>
              <a:t>自</a:t>
            </a:r>
            <a:r>
              <a:rPr lang="zh-CN" altLang="en-US" sz="3200" smtClean="0"/>
              <a:t>适应：</a:t>
            </a:r>
            <a:r>
              <a:rPr lang="zh-CN" altLang="en-US" sz="3200"/>
              <a:t>支持运行</a:t>
            </a:r>
            <a:r>
              <a:rPr lang="zh-CN" altLang="en-US" sz="3200" smtClean="0"/>
              <a:t>时根据</a:t>
            </a:r>
            <a:r>
              <a:rPr lang="en-US" altLang="zh-CN" sz="3200" smtClean="0"/>
              <a:t>APP</a:t>
            </a:r>
            <a:r>
              <a:rPr lang="zh-CN" altLang="en-US" sz="3200" smtClean="0"/>
              <a:t>大小自动切换两种模式；</a:t>
            </a:r>
            <a:endParaRPr lang="en-US" altLang="zh-CN" sz="3200"/>
          </a:p>
          <a:p>
            <a:r>
              <a:rPr lang="zh-CN" altLang="en-US" sz="3200" smtClean="0"/>
              <a:t>控件：平台的所有</a:t>
            </a:r>
            <a:r>
              <a:rPr lang="zh-CN" altLang="en-US" sz="3200"/>
              <a:t>控件</a:t>
            </a:r>
            <a:r>
              <a:rPr lang="zh-CN" altLang="en-US" sz="3200" smtClean="0"/>
              <a:t>都</a:t>
            </a:r>
            <a:r>
              <a:rPr lang="zh-CN" altLang="en-US" sz="3200"/>
              <a:t>自适应</a:t>
            </a:r>
            <a:r>
              <a:rPr lang="zh-CN" altLang="en-US" sz="3200" smtClean="0"/>
              <a:t>两种模式。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58359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64043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9600" smtClean="0"/>
              <a:t>列表控件</a:t>
            </a:r>
            <a:r>
              <a:rPr lang="en-US" altLang="zh-CN" sz="9600" smtClean="0"/>
              <a:t>Lv</a:t>
            </a:r>
            <a:endParaRPr lang="zh-CN" altLang="en-US" sz="9600"/>
          </a:p>
        </p:txBody>
      </p:sp>
    </p:spTree>
    <p:extLst>
      <p:ext uri="{BB962C8B-B14F-4D97-AF65-F5344CB8AC3E}">
        <p14:creationId xmlns:p14="http://schemas.microsoft.com/office/powerpoint/2010/main" val="48362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64075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/>
              <a:t>表单</a:t>
            </a:r>
            <a:r>
              <a:rPr lang="zh-CN" altLang="zh-CN" sz="9600" smtClean="0"/>
              <a:t>控件</a:t>
            </a:r>
            <a:r>
              <a:rPr lang="en-US" altLang="zh-CN" sz="9600"/>
              <a:t>F</a:t>
            </a:r>
            <a:r>
              <a:rPr lang="en-US" altLang="zh-CN" sz="9600" smtClean="0"/>
              <a:t>v</a:t>
            </a:r>
            <a:endParaRPr lang="zh-CN" altLang="en-US" sz="9600"/>
          </a:p>
        </p:txBody>
      </p:sp>
    </p:spTree>
    <p:extLst>
      <p:ext uri="{BB962C8B-B14F-4D97-AF65-F5344CB8AC3E}">
        <p14:creationId xmlns:p14="http://schemas.microsoft.com/office/powerpoint/2010/main" val="33903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59057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/>
              <a:t>图表</a:t>
            </a:r>
            <a:r>
              <a:rPr lang="en-US" altLang="zh-CN" sz="9600" smtClean="0"/>
              <a:t>Chart</a:t>
            </a:r>
            <a:endParaRPr lang="zh-CN" altLang="en-US" sz="9600"/>
          </a:p>
        </p:txBody>
      </p:sp>
    </p:spTree>
    <p:extLst>
      <p:ext uri="{BB962C8B-B14F-4D97-AF65-F5344CB8AC3E}">
        <p14:creationId xmlns:p14="http://schemas.microsoft.com/office/powerpoint/2010/main" val="292799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32784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smtClean="0"/>
              <a:t>Excel</a:t>
            </a:r>
            <a:endParaRPr lang="zh-CN" altLang="en-US" sz="9600"/>
          </a:p>
        </p:txBody>
      </p:sp>
    </p:spTree>
    <p:extLst>
      <p:ext uri="{BB962C8B-B14F-4D97-AF65-F5344CB8AC3E}">
        <p14:creationId xmlns:p14="http://schemas.microsoft.com/office/powerpoint/2010/main" val="16861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/>
              <a:t>基础控件</a:t>
            </a:r>
          </a:p>
        </p:txBody>
      </p:sp>
    </p:spTree>
    <p:extLst>
      <p:ext uri="{BB962C8B-B14F-4D97-AF65-F5344CB8AC3E}">
        <p14:creationId xmlns:p14="http://schemas.microsoft.com/office/powerpoint/2010/main" val="7714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93842" y="264417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/>
              <a:t>报表</a:t>
            </a:r>
          </a:p>
        </p:txBody>
      </p:sp>
    </p:spTree>
    <p:extLst>
      <p:ext uri="{BB962C8B-B14F-4D97-AF65-F5344CB8AC3E}">
        <p14:creationId xmlns:p14="http://schemas.microsoft.com/office/powerpoint/2010/main" val="212632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电路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TM04033919[[fn=电路]]</Template>
  <TotalTime>258</TotalTime>
  <Words>145</Words>
  <Application>Microsoft Office PowerPoint</Application>
  <PresentationFormat>宽屏</PresentationFormat>
  <Paragraphs>21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9" baseType="lpstr">
      <vt:lpstr>Tw Cen MT</vt:lpstr>
      <vt:lpstr>宋体</vt:lpstr>
      <vt:lpstr>Arial</vt:lpstr>
      <vt:lpstr>Trebuchet MS</vt:lpstr>
      <vt:lpstr>电路</vt:lpstr>
      <vt:lpstr>搬运工平台</vt:lpstr>
      <vt:lpstr>PowerPoint 演示文稿</vt:lpstr>
      <vt:lpstr>客户端UI框架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Modern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搬运工平台</dc:title>
  <dc:creator>Microsoft 帐户</dc:creator>
  <cp:lastModifiedBy>Microsoft 帐户</cp:lastModifiedBy>
  <cp:revision>21</cp:revision>
  <dcterms:created xsi:type="dcterms:W3CDTF">2020-12-29T05:45:38Z</dcterms:created>
  <dcterms:modified xsi:type="dcterms:W3CDTF">2021-01-12T07:42:04Z</dcterms:modified>
</cp:coreProperties>
</file>