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4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EF7FF"/>
    <a:srgbClr val="E0EBFF"/>
    <a:srgbClr val="FF9300"/>
    <a:srgbClr val="FFF495"/>
    <a:srgbClr val="FFF2CD"/>
    <a:srgbClr val="F5FED2"/>
    <a:srgbClr val="FFD77E"/>
    <a:srgbClr val="6095C9"/>
    <a:srgbClr val="B6E99F"/>
    <a:srgbClr val="F7B9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591" autoAdjust="0"/>
    <p:restoredTop sz="90484"/>
  </p:normalViewPr>
  <p:slideViewPr>
    <p:cSldViewPr snapToGrid="0">
      <p:cViewPr>
        <p:scale>
          <a:sx n="90" d="100"/>
          <a:sy n="90" d="100"/>
        </p:scale>
        <p:origin x="464" y="4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18/4/4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5664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99218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18/4/4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18/4/4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18/4/4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18/4/4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18/4/4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18/4/4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18/4/4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18/4/4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18/4/4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18/4/4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18/4/4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18/4/4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矩形 83"/>
          <p:cNvSpPr/>
          <p:nvPr/>
        </p:nvSpPr>
        <p:spPr>
          <a:xfrm>
            <a:off x="4217655" y="6113966"/>
            <a:ext cx="364394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sz="3200" b="1" dirty="0" smtClean="0">
                <a:solidFill>
                  <a:prstClr val="black"/>
                </a:solidFill>
              </a:rPr>
              <a:t>XXL-SSO</a:t>
            </a:r>
            <a:r>
              <a:rPr lang="zh-CN" altLang="en-US" sz="3200" b="1" dirty="0" smtClean="0">
                <a:solidFill>
                  <a:prstClr val="black"/>
                </a:solidFill>
              </a:rPr>
              <a:t>架</a:t>
            </a:r>
            <a:r>
              <a:rPr lang="zh-CN" altLang="en-US" sz="3200" b="1" dirty="0">
                <a:solidFill>
                  <a:prstClr val="black"/>
                </a:solidFill>
              </a:rPr>
              <a:t>构图 </a:t>
            </a:r>
            <a:r>
              <a:rPr lang="en-US" altLang="zh-CN" sz="3200" b="1" dirty="0" smtClean="0">
                <a:solidFill>
                  <a:prstClr val="black"/>
                </a:solidFill>
              </a:rPr>
              <a:t>v0.1</a:t>
            </a:r>
            <a:endParaRPr lang="en-US" altLang="zh-CN" sz="3200" b="1" dirty="0">
              <a:solidFill>
                <a:prstClr val="black"/>
              </a:solidFill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685925" y="4695853"/>
            <a:ext cx="9057993" cy="1203798"/>
          </a:xfrm>
          <a:prstGeom prst="rect">
            <a:avLst/>
          </a:prstGeom>
          <a:noFill/>
          <a:ln w="12700" cap="flat" cmpd="sng" algn="ctr">
            <a:solidFill>
              <a:srgbClr val="5B9BD5">
                <a:shade val="50000"/>
              </a:srgbClr>
            </a:solidFill>
            <a:prstDash val="dash"/>
            <a:miter lim="800000"/>
          </a:ln>
          <a:effectLst/>
        </p:spPr>
        <p:txBody>
          <a:bodyPr anchor="b"/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000" dirty="0">
                <a:solidFill>
                  <a:srgbClr val="000000"/>
                </a:solidFill>
                <a:latin typeface="Microsoft YaHei" charset="0"/>
              </a:rPr>
              <a:t>browser</a:t>
            </a:r>
            <a:endParaRPr kumimoji="1" lang="zh-CN" altLang="en-US" sz="1867" kern="0" dirty="0"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30" name="可选流程 29"/>
          <p:cNvSpPr/>
          <p:nvPr/>
        </p:nvSpPr>
        <p:spPr>
          <a:xfrm>
            <a:off x="6499069" y="2617491"/>
            <a:ext cx="1799440" cy="520470"/>
          </a:xfrm>
          <a:prstGeom prst="flowChartAlternateProcess">
            <a:avLst/>
          </a:prstGeom>
          <a:solidFill>
            <a:srgbClr val="FAA756"/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anchor="ctr"/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zh-CN" sz="1867" kern="0" dirty="0" smtClean="0">
                <a:latin typeface="Microsoft YaHei" charset="0"/>
                <a:ea typeface="Microsoft YaHei" charset="0"/>
                <a:cs typeface="Microsoft YaHei" charset="0"/>
              </a:rPr>
              <a:t>SSO</a:t>
            </a:r>
            <a:r>
              <a:rPr kumimoji="1" lang="zh-CN" altLang="en-US" sz="1867" kern="0" dirty="0" smtClean="0"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sz="1867" kern="0" dirty="0" smtClean="0">
                <a:latin typeface="Microsoft YaHei" charset="0"/>
                <a:ea typeface="Microsoft YaHei" charset="0"/>
                <a:cs typeface="Microsoft YaHei" charset="0"/>
              </a:rPr>
              <a:t>Client</a:t>
            </a:r>
            <a:endParaRPr kumimoji="1" lang="zh-CN" altLang="en-US" sz="1867" kern="0" dirty="0"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31" name="圆角矩形 30"/>
          <p:cNvSpPr/>
          <p:nvPr/>
        </p:nvSpPr>
        <p:spPr>
          <a:xfrm>
            <a:off x="1986332" y="656678"/>
            <a:ext cx="2885706" cy="520470"/>
          </a:xfrm>
          <a:prstGeom prst="roundRect">
            <a:avLst/>
          </a:prstGeom>
          <a:solidFill>
            <a:srgbClr val="58B8D1"/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anchor="ctr"/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zh-CN" sz="1867" kern="0" dirty="0" smtClean="0">
                <a:latin typeface="Microsoft YaHei" charset="0"/>
                <a:ea typeface="Microsoft YaHei" charset="0"/>
                <a:cs typeface="Microsoft YaHei" charset="0"/>
              </a:rPr>
              <a:t>sso</a:t>
            </a:r>
            <a:r>
              <a:rPr kumimoji="1" lang="zh-CN" altLang="en-US" sz="1867" kern="0" dirty="0" smtClean="0"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sz="1867" kern="0" dirty="0" smtClean="0">
                <a:latin typeface="Microsoft YaHei" charset="0"/>
                <a:ea typeface="Microsoft YaHei" charset="0"/>
                <a:cs typeface="Microsoft YaHei" charset="0"/>
              </a:rPr>
              <a:t>sessionid</a:t>
            </a:r>
            <a:r>
              <a:rPr kumimoji="1" lang="zh-CN" altLang="en-US" sz="1867" kern="0" dirty="0" smtClean="0">
                <a:latin typeface="Microsoft YaHei" charset="0"/>
                <a:ea typeface="Microsoft YaHei" charset="0"/>
                <a:cs typeface="Microsoft YaHei" charset="0"/>
              </a:rPr>
              <a:t>：</a:t>
            </a:r>
            <a:r>
              <a:rPr kumimoji="1" lang="en-US" altLang="zh-CN" sz="1867" kern="0" dirty="0" smtClean="0">
                <a:latin typeface="Microsoft YaHei" charset="0"/>
                <a:ea typeface="Microsoft YaHei" charset="0"/>
                <a:cs typeface="Microsoft YaHei" charset="0"/>
              </a:rPr>
              <a:t>sso</a:t>
            </a:r>
            <a:r>
              <a:rPr kumimoji="1" lang="zh-CN" altLang="en-US" sz="1867" kern="0" dirty="0" smtClean="0"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sz="1867" kern="0" dirty="0" smtClean="0">
                <a:latin typeface="Microsoft YaHei" charset="0"/>
                <a:ea typeface="Microsoft YaHei" charset="0"/>
                <a:cs typeface="Microsoft YaHei" charset="0"/>
              </a:rPr>
              <a:t>user</a:t>
            </a:r>
            <a:endParaRPr kumimoji="1" lang="zh-CN" altLang="en-US" sz="1867" kern="0" dirty="0"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32" name="可选流程 31"/>
          <p:cNvSpPr/>
          <p:nvPr/>
        </p:nvSpPr>
        <p:spPr>
          <a:xfrm>
            <a:off x="1986332" y="4866799"/>
            <a:ext cx="1799440" cy="520470"/>
          </a:xfrm>
          <a:prstGeom prst="flowChartAlternateProcess">
            <a:avLst/>
          </a:prstGeom>
          <a:solidFill>
            <a:srgbClr val="D8D8D8"/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anchor="ctr"/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zh-CN" sz="1867" kern="0" dirty="0" smtClean="0">
                <a:solidFill>
                  <a:prstClr val="black"/>
                </a:solidFill>
                <a:latin typeface="Heiti SC Light" charset="-122"/>
                <a:ea typeface="Heiti SC Light" charset="-122"/>
                <a:cs typeface="Heiti SC Light" charset="-122"/>
              </a:rPr>
              <a:t>sso</a:t>
            </a:r>
            <a:r>
              <a:rPr kumimoji="1" lang="zh-CN" altLang="en-US" sz="1867" kern="0" dirty="0" smtClean="0">
                <a:solidFill>
                  <a:prstClr val="black"/>
                </a:solidFill>
                <a:latin typeface="Heiti SC Light" charset="-122"/>
                <a:ea typeface="Heiti SC Light" charset="-122"/>
                <a:cs typeface="Heiti SC Light" charset="-122"/>
              </a:rPr>
              <a:t> </a:t>
            </a:r>
            <a:r>
              <a:rPr kumimoji="1" lang="en-US" altLang="zh-CN" sz="1867" kern="0" dirty="0" smtClean="0">
                <a:solidFill>
                  <a:prstClr val="black"/>
                </a:solidFill>
                <a:latin typeface="Heiti SC Light" charset="-122"/>
                <a:ea typeface="Heiti SC Light" charset="-122"/>
                <a:cs typeface="Heiti SC Light" charset="-122"/>
              </a:rPr>
              <a:t>sessionid</a:t>
            </a:r>
            <a:endParaRPr kumimoji="1" lang="zh-CN" altLang="en-US" sz="1867" kern="0" dirty="0">
              <a:solidFill>
                <a:prstClr val="black"/>
              </a:solidFill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33" name="可选流程 32"/>
          <p:cNvSpPr/>
          <p:nvPr/>
        </p:nvSpPr>
        <p:spPr>
          <a:xfrm>
            <a:off x="1986332" y="2685957"/>
            <a:ext cx="1799440" cy="520470"/>
          </a:xfrm>
          <a:prstGeom prst="flowChartAlternateProcess">
            <a:avLst/>
          </a:prstGeom>
          <a:solidFill>
            <a:srgbClr val="ABC36C"/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anchor="ctr"/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zh-CN" sz="1867" kern="0" dirty="0" smtClean="0">
                <a:latin typeface="Microsoft YaHei" charset="0"/>
                <a:ea typeface="Microsoft YaHei" charset="0"/>
                <a:cs typeface="Microsoft YaHei" charset="0"/>
              </a:rPr>
              <a:t>SSO</a:t>
            </a:r>
            <a:r>
              <a:rPr kumimoji="1" lang="zh-CN" altLang="en-US" sz="1867" kern="0" dirty="0" smtClean="0"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sz="1867" kern="0" dirty="0" smtClean="0">
                <a:latin typeface="Microsoft YaHei" charset="0"/>
                <a:ea typeface="Microsoft YaHei" charset="0"/>
                <a:cs typeface="Microsoft YaHei" charset="0"/>
              </a:rPr>
              <a:t>Server</a:t>
            </a:r>
            <a:endParaRPr kumimoji="1" lang="zh-CN" altLang="en-US" sz="1867" kern="0" dirty="0">
              <a:latin typeface="Microsoft YaHei" charset="0"/>
              <a:ea typeface="Microsoft YaHei" charset="0"/>
              <a:cs typeface="Microsoft YaHei" charset="0"/>
            </a:endParaRPr>
          </a:p>
        </p:txBody>
      </p:sp>
      <p:cxnSp>
        <p:nvCxnSpPr>
          <p:cNvPr id="34" name="直线箭头连接符 33"/>
          <p:cNvCxnSpPr/>
          <p:nvPr/>
        </p:nvCxnSpPr>
        <p:spPr>
          <a:xfrm rot="10800000">
            <a:off x="4189077" y="2803235"/>
            <a:ext cx="1868820" cy="0"/>
          </a:xfrm>
          <a:prstGeom prst="straightConnector1">
            <a:avLst/>
          </a:prstGeom>
          <a:ln w="38100">
            <a:headEnd type="none"/>
            <a:tailEnd type="triangle" w="med" len="lg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6" name="可选流程 35"/>
          <p:cNvSpPr/>
          <p:nvPr/>
        </p:nvSpPr>
        <p:spPr>
          <a:xfrm>
            <a:off x="8621493" y="2617491"/>
            <a:ext cx="1799440" cy="520470"/>
          </a:xfrm>
          <a:prstGeom prst="flowChartAlternateProcess">
            <a:avLst/>
          </a:prstGeom>
          <a:solidFill>
            <a:srgbClr val="FAA756"/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anchor="ctr"/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zh-CN" sz="1867" kern="0" dirty="0">
                <a:latin typeface="Microsoft YaHei" charset="0"/>
                <a:ea typeface="Microsoft YaHei" charset="0"/>
                <a:cs typeface="Microsoft YaHei" charset="0"/>
              </a:rPr>
              <a:t>……</a:t>
            </a:r>
            <a:endParaRPr kumimoji="1" lang="zh-CN" altLang="en-US" sz="1867" kern="0" dirty="0"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6157913" y="2428872"/>
            <a:ext cx="4586004" cy="1394449"/>
          </a:xfrm>
          <a:prstGeom prst="rect">
            <a:avLst/>
          </a:prstGeom>
          <a:noFill/>
          <a:ln w="12700" cap="flat" cmpd="sng" algn="ctr">
            <a:solidFill>
              <a:srgbClr val="5B9BD5">
                <a:shade val="50000"/>
              </a:srgbClr>
            </a:solidFill>
            <a:prstDash val="dash"/>
            <a:miter lim="800000"/>
          </a:ln>
          <a:effectLst/>
        </p:spPr>
        <p:txBody>
          <a:bodyPr anchor="b"/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000" dirty="0">
                <a:solidFill>
                  <a:srgbClr val="000000"/>
                </a:solidFill>
                <a:latin typeface="Microsoft YaHei" charset="0"/>
              </a:rPr>
              <a:t>s</a:t>
            </a:r>
            <a:r>
              <a:rPr lang="en-US" altLang="zh-CN" sz="2000" dirty="0" smtClean="0">
                <a:solidFill>
                  <a:srgbClr val="000000"/>
                </a:solidFill>
                <a:latin typeface="Microsoft YaHei" charset="0"/>
              </a:rPr>
              <a:t>so</a:t>
            </a:r>
            <a:r>
              <a:rPr lang="zh-CN" altLang="en-US" sz="2000" dirty="0" smtClean="0">
                <a:solidFill>
                  <a:srgbClr val="000000"/>
                </a:solidFill>
                <a:latin typeface="Microsoft YaHei" charset="0"/>
              </a:rPr>
              <a:t> </a:t>
            </a:r>
            <a:r>
              <a:rPr lang="en-US" altLang="zh-CN" sz="2000" dirty="0" smtClean="0">
                <a:solidFill>
                  <a:srgbClr val="000000"/>
                </a:solidFill>
                <a:latin typeface="Microsoft YaHei" charset="0"/>
              </a:rPr>
              <a:t>client</a:t>
            </a:r>
            <a:endParaRPr kumimoji="1" lang="zh-CN" altLang="en-US" sz="1867" kern="0" dirty="0"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1685925" y="2428872"/>
            <a:ext cx="2400255" cy="1394450"/>
          </a:xfrm>
          <a:prstGeom prst="rect">
            <a:avLst/>
          </a:prstGeom>
          <a:noFill/>
          <a:ln w="12700" cap="flat" cmpd="sng" algn="ctr">
            <a:solidFill>
              <a:srgbClr val="5B9BD5">
                <a:shade val="50000"/>
              </a:srgbClr>
            </a:solidFill>
            <a:prstDash val="dash"/>
            <a:miter lim="800000"/>
          </a:ln>
          <a:effectLst/>
        </p:spPr>
        <p:txBody>
          <a:bodyPr anchor="b"/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000" dirty="0">
                <a:solidFill>
                  <a:srgbClr val="000000"/>
                </a:solidFill>
                <a:latin typeface="Microsoft YaHei" charset="0"/>
              </a:rPr>
              <a:t>s</a:t>
            </a:r>
            <a:r>
              <a:rPr lang="en-US" altLang="zh-CN" sz="2000" dirty="0" smtClean="0">
                <a:solidFill>
                  <a:srgbClr val="000000"/>
                </a:solidFill>
                <a:latin typeface="Microsoft YaHei" charset="0"/>
              </a:rPr>
              <a:t>so</a:t>
            </a:r>
            <a:r>
              <a:rPr lang="zh-CN" altLang="en-US" sz="2000" dirty="0" smtClean="0">
                <a:solidFill>
                  <a:srgbClr val="000000"/>
                </a:solidFill>
                <a:latin typeface="Microsoft YaHei" charset="0"/>
              </a:rPr>
              <a:t> </a:t>
            </a:r>
            <a:r>
              <a:rPr lang="en-US" altLang="zh-CN" sz="2000" dirty="0" smtClean="0">
                <a:solidFill>
                  <a:srgbClr val="000000"/>
                </a:solidFill>
                <a:latin typeface="Microsoft YaHei" charset="0"/>
              </a:rPr>
              <a:t>server</a:t>
            </a:r>
            <a:endParaRPr kumimoji="1" lang="zh-CN" altLang="en-US" sz="1867" kern="0" dirty="0">
              <a:latin typeface="Microsoft YaHei" charset="0"/>
              <a:ea typeface="Microsoft YaHei" charset="0"/>
              <a:cs typeface="Microsoft YaHei" charset="0"/>
            </a:endParaRPr>
          </a:p>
        </p:txBody>
      </p:sp>
      <p:cxnSp>
        <p:nvCxnSpPr>
          <p:cNvPr id="13" name="直线箭头连接符 12"/>
          <p:cNvCxnSpPr/>
          <p:nvPr/>
        </p:nvCxnSpPr>
        <p:spPr>
          <a:xfrm>
            <a:off x="4186196" y="3536131"/>
            <a:ext cx="1868820" cy="0"/>
          </a:xfrm>
          <a:prstGeom prst="straightConnector1">
            <a:avLst/>
          </a:prstGeom>
          <a:ln w="38100">
            <a:headEnd type="none"/>
            <a:tailEnd type="triangle" w="med" len="lg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/>
        </p:nvSpPr>
        <p:spPr>
          <a:xfrm>
            <a:off x="4231941" y="2428872"/>
            <a:ext cx="19708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charset="0"/>
                <a:ea typeface="Microsoft YaHei" charset="0"/>
                <a:cs typeface="Microsoft YaHei" charset="0"/>
              </a:rPr>
              <a:t>r</a:t>
            </a:r>
            <a:r>
              <a:rPr kumimoji="1" lang="en-US" altLang="zh-CN" sz="1200" dirty="0" smtClean="0">
                <a:latin typeface="Microsoft YaHei" charset="0"/>
                <a:ea typeface="Microsoft YaHei" charset="0"/>
                <a:cs typeface="Microsoft YaHei" charset="0"/>
              </a:rPr>
              <a:t>edirect</a:t>
            </a:r>
            <a:r>
              <a:rPr kumimoji="1" lang="zh-CN" altLang="en-US" sz="1200" dirty="0" smtClean="0">
                <a:latin typeface="Microsoft YaHei" charset="0"/>
                <a:ea typeface="Microsoft YaHei" charset="0"/>
                <a:cs typeface="Microsoft YaHei" charset="0"/>
              </a:rPr>
              <a:t>：</a:t>
            </a:r>
            <a:r>
              <a:rPr kumimoji="1" lang="en-US" altLang="zh-CN" sz="1200" dirty="0" smtClean="0">
                <a:latin typeface="Microsoft YaHei" charset="0"/>
                <a:ea typeface="Microsoft YaHei" charset="0"/>
                <a:cs typeface="Microsoft YaHei" charset="0"/>
              </a:rPr>
              <a:t>logon</a:t>
            </a:r>
            <a:r>
              <a:rPr kumimoji="1" lang="zh-CN" altLang="en-US" sz="1200" dirty="0" smtClean="0">
                <a:latin typeface="Microsoft YaHei" charset="0"/>
                <a:ea typeface="Microsoft YaHei" charset="0"/>
                <a:cs typeface="Microsoft YaHei" charset="0"/>
              </a:rPr>
              <a:t>、</a:t>
            </a:r>
            <a:r>
              <a:rPr kumimoji="1" lang="en-US" altLang="zh-CN" sz="1200" dirty="0" smtClean="0">
                <a:latin typeface="Microsoft YaHei" charset="0"/>
                <a:ea typeface="Microsoft YaHei" charset="0"/>
                <a:cs typeface="Microsoft YaHei" charset="0"/>
              </a:rPr>
              <a:t>logout</a:t>
            </a:r>
            <a:endParaRPr kumimoji="1" lang="zh-CN" altLang="en-US" dirty="0"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221028" y="3164303"/>
            <a:ext cx="18554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>
                <a:latin typeface="Microsoft YaHei" charset="0"/>
                <a:ea typeface="Microsoft YaHei" charset="0"/>
                <a:cs typeface="Microsoft YaHei" charset="0"/>
              </a:rPr>
              <a:t>r</a:t>
            </a:r>
            <a:r>
              <a:rPr kumimoji="1" lang="en-US" altLang="zh-CN" sz="1200" dirty="0" smtClean="0">
                <a:latin typeface="Microsoft YaHei" charset="0"/>
                <a:ea typeface="Microsoft YaHei" charset="0"/>
                <a:cs typeface="Microsoft YaHei" charset="0"/>
              </a:rPr>
              <a:t>edirect</a:t>
            </a:r>
            <a:r>
              <a:rPr kumimoji="1" lang="zh-CN" altLang="en-US" sz="1200" dirty="0" smtClean="0">
                <a:latin typeface="Microsoft YaHei" charset="0"/>
                <a:ea typeface="Microsoft YaHei" charset="0"/>
                <a:cs typeface="Microsoft YaHei" charset="0"/>
              </a:rPr>
              <a:t>：</a:t>
            </a:r>
            <a:r>
              <a:rPr kumimoji="1" lang="en-US" altLang="zh-CN" sz="1200" dirty="0" smtClean="0">
                <a:latin typeface="Microsoft YaHei" charset="0"/>
                <a:ea typeface="Microsoft YaHei" charset="0"/>
                <a:cs typeface="Microsoft YaHei" charset="0"/>
              </a:rPr>
              <a:t>sso</a:t>
            </a:r>
            <a:r>
              <a:rPr kumimoji="1" lang="zh-CN" altLang="en-US" sz="1200" dirty="0" smtClean="0"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sz="1200" dirty="0" smtClean="0">
                <a:latin typeface="Microsoft YaHei" charset="0"/>
                <a:ea typeface="Microsoft YaHei" charset="0"/>
                <a:cs typeface="Microsoft YaHei" charset="0"/>
              </a:rPr>
              <a:t>sessionid</a:t>
            </a:r>
            <a:endParaRPr kumimoji="1" lang="zh-CN" altLang="en-US" dirty="0"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685925" y="438891"/>
            <a:ext cx="9057993" cy="1109794"/>
          </a:xfrm>
          <a:prstGeom prst="rect">
            <a:avLst/>
          </a:prstGeom>
          <a:noFill/>
          <a:ln w="12700" cap="flat" cmpd="sng" algn="ctr">
            <a:solidFill>
              <a:srgbClr val="5B9BD5">
                <a:shade val="50000"/>
              </a:srgbClr>
            </a:solidFill>
            <a:prstDash val="dash"/>
            <a:miter lim="800000"/>
          </a:ln>
          <a:effectLst/>
        </p:spPr>
        <p:txBody>
          <a:bodyPr anchor="b"/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000" dirty="0" smtClean="0">
                <a:solidFill>
                  <a:srgbClr val="000000"/>
                </a:solidFill>
                <a:latin typeface="Microsoft YaHei" charset="0"/>
              </a:rPr>
              <a:t>session</a:t>
            </a:r>
            <a:r>
              <a:rPr lang="zh-CN" altLang="en-US" sz="2000" dirty="0" smtClean="0">
                <a:solidFill>
                  <a:srgbClr val="000000"/>
                </a:solidFill>
                <a:latin typeface="Microsoft YaHei" charset="0"/>
              </a:rPr>
              <a:t> </a:t>
            </a:r>
            <a:r>
              <a:rPr lang="en-US" altLang="zh-CN" sz="2000" dirty="0" smtClean="0">
                <a:solidFill>
                  <a:srgbClr val="000000"/>
                </a:solidFill>
                <a:latin typeface="Microsoft YaHei" charset="0"/>
              </a:rPr>
              <a:t>store</a:t>
            </a:r>
            <a:endParaRPr kumimoji="1" lang="zh-CN" altLang="en-US" sz="1867" kern="0" dirty="0">
              <a:latin typeface="Microsoft YaHei" charset="0"/>
              <a:ea typeface="Microsoft YaHei" charset="0"/>
              <a:cs typeface="Microsoft YaHei" charset="0"/>
            </a:endParaRPr>
          </a:p>
        </p:txBody>
      </p:sp>
      <p:cxnSp>
        <p:nvCxnSpPr>
          <p:cNvPr id="17" name="直线箭头连接符 16"/>
          <p:cNvCxnSpPr/>
          <p:nvPr/>
        </p:nvCxnSpPr>
        <p:spPr>
          <a:xfrm flipH="1">
            <a:off x="2867363" y="3885659"/>
            <a:ext cx="4378" cy="758737"/>
          </a:xfrm>
          <a:prstGeom prst="straightConnector1">
            <a:avLst/>
          </a:prstGeom>
          <a:ln w="38100">
            <a:headEnd type="triangle" w="med" len="lg"/>
            <a:tailEnd type="triangle" w="med" len="lg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0" name="文本框 19"/>
          <p:cNvSpPr txBox="1"/>
          <p:nvPr/>
        </p:nvSpPr>
        <p:spPr>
          <a:xfrm>
            <a:off x="2886052" y="4111134"/>
            <a:ext cx="11993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 smtClean="0">
                <a:latin typeface="Microsoft YaHei" charset="0"/>
                <a:ea typeface="Microsoft YaHei" charset="0"/>
                <a:cs typeface="Microsoft YaHei" charset="0"/>
              </a:rPr>
              <a:t>login</a:t>
            </a:r>
            <a:r>
              <a:rPr kumimoji="1" lang="zh-CN" altLang="en-US" sz="1200" dirty="0" smtClean="0">
                <a:latin typeface="Microsoft YaHei" charset="0"/>
                <a:ea typeface="Microsoft YaHei" charset="0"/>
                <a:cs typeface="Microsoft YaHei" charset="0"/>
              </a:rPr>
              <a:t>、</a:t>
            </a:r>
            <a:r>
              <a:rPr kumimoji="1" lang="en-US" altLang="zh-CN" sz="1200" dirty="0" smtClean="0">
                <a:latin typeface="Microsoft YaHei" charset="0"/>
                <a:ea typeface="Microsoft YaHei" charset="0"/>
                <a:cs typeface="Microsoft YaHei" charset="0"/>
              </a:rPr>
              <a:t>logout</a:t>
            </a:r>
            <a:endParaRPr kumimoji="1" lang="zh-CN" altLang="en-US" sz="1200" dirty="0" smtClean="0">
              <a:latin typeface="Microsoft YaHei" charset="0"/>
              <a:ea typeface="Microsoft YaHei" charset="0"/>
              <a:cs typeface="Microsoft YaHei" charset="0"/>
            </a:endParaRPr>
          </a:p>
        </p:txBody>
      </p:sp>
      <p:cxnSp>
        <p:nvCxnSpPr>
          <p:cNvPr id="21" name="直线箭头连接符 20"/>
          <p:cNvCxnSpPr/>
          <p:nvPr/>
        </p:nvCxnSpPr>
        <p:spPr>
          <a:xfrm flipH="1">
            <a:off x="7398789" y="3885658"/>
            <a:ext cx="4378" cy="758737"/>
          </a:xfrm>
          <a:prstGeom prst="straightConnector1">
            <a:avLst/>
          </a:prstGeom>
          <a:ln w="38100">
            <a:headEnd type="triangle" w="med" len="lg"/>
            <a:tailEnd type="triangle" w="med" len="lg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2" name="可选流程 21"/>
          <p:cNvSpPr/>
          <p:nvPr/>
        </p:nvSpPr>
        <p:spPr>
          <a:xfrm>
            <a:off x="6499069" y="4866799"/>
            <a:ext cx="1799440" cy="520470"/>
          </a:xfrm>
          <a:prstGeom prst="flowChartAlternateProcess">
            <a:avLst/>
          </a:prstGeom>
          <a:solidFill>
            <a:srgbClr val="D8D8D8"/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anchor="ctr"/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zh-CN" sz="1867" kern="0" dirty="0" smtClean="0">
                <a:solidFill>
                  <a:prstClr val="black"/>
                </a:solidFill>
                <a:latin typeface="Heiti SC Light" charset="-122"/>
                <a:ea typeface="Heiti SC Light" charset="-122"/>
                <a:cs typeface="Heiti SC Light" charset="-122"/>
              </a:rPr>
              <a:t>sso</a:t>
            </a:r>
            <a:r>
              <a:rPr kumimoji="1" lang="zh-CN" altLang="en-US" sz="1867" kern="0" dirty="0" smtClean="0">
                <a:solidFill>
                  <a:prstClr val="black"/>
                </a:solidFill>
                <a:latin typeface="Heiti SC Light" charset="-122"/>
                <a:ea typeface="Heiti SC Light" charset="-122"/>
                <a:cs typeface="Heiti SC Light" charset="-122"/>
              </a:rPr>
              <a:t> </a:t>
            </a:r>
            <a:r>
              <a:rPr kumimoji="1" lang="en-US" altLang="zh-CN" sz="1867" kern="0" dirty="0" smtClean="0">
                <a:solidFill>
                  <a:prstClr val="black"/>
                </a:solidFill>
                <a:latin typeface="Heiti SC Light" charset="-122"/>
                <a:ea typeface="Heiti SC Light" charset="-122"/>
                <a:cs typeface="Heiti SC Light" charset="-122"/>
              </a:rPr>
              <a:t>sessionid</a:t>
            </a:r>
            <a:endParaRPr kumimoji="1" lang="zh-CN" altLang="en-US" sz="1867" kern="0" dirty="0">
              <a:solidFill>
                <a:prstClr val="black"/>
              </a:solidFill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23" name="可选流程 22"/>
          <p:cNvSpPr/>
          <p:nvPr/>
        </p:nvSpPr>
        <p:spPr>
          <a:xfrm>
            <a:off x="8621493" y="4866799"/>
            <a:ext cx="1799440" cy="520470"/>
          </a:xfrm>
          <a:prstGeom prst="flowChartAlternateProcess">
            <a:avLst/>
          </a:prstGeom>
          <a:solidFill>
            <a:srgbClr val="D8D8D8"/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anchor="ctr"/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zh-CN" sz="1867" kern="0" dirty="0" smtClean="0">
                <a:solidFill>
                  <a:prstClr val="black"/>
                </a:solidFill>
                <a:latin typeface="Heiti SC Light" charset="-122"/>
                <a:ea typeface="Heiti SC Light" charset="-122"/>
                <a:cs typeface="Heiti SC Light" charset="-122"/>
              </a:rPr>
              <a:t>sso</a:t>
            </a:r>
            <a:r>
              <a:rPr kumimoji="1" lang="zh-CN" altLang="en-US" sz="1867" kern="0" dirty="0" smtClean="0">
                <a:solidFill>
                  <a:prstClr val="black"/>
                </a:solidFill>
                <a:latin typeface="Heiti SC Light" charset="-122"/>
                <a:ea typeface="Heiti SC Light" charset="-122"/>
                <a:cs typeface="Heiti SC Light" charset="-122"/>
              </a:rPr>
              <a:t> </a:t>
            </a:r>
            <a:r>
              <a:rPr kumimoji="1" lang="en-US" altLang="zh-CN" sz="1867" kern="0" dirty="0" smtClean="0">
                <a:solidFill>
                  <a:prstClr val="black"/>
                </a:solidFill>
                <a:latin typeface="Heiti SC Light" charset="-122"/>
                <a:ea typeface="Heiti SC Light" charset="-122"/>
                <a:cs typeface="Heiti SC Light" charset="-122"/>
              </a:rPr>
              <a:t>sessionid</a:t>
            </a:r>
            <a:endParaRPr kumimoji="1" lang="zh-CN" altLang="en-US" sz="1867" kern="0" dirty="0">
              <a:solidFill>
                <a:prstClr val="black"/>
              </a:solidFill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24" name="直线箭头连接符 23"/>
          <p:cNvCxnSpPr/>
          <p:nvPr/>
        </p:nvCxnSpPr>
        <p:spPr>
          <a:xfrm flipH="1">
            <a:off x="9521213" y="3885658"/>
            <a:ext cx="4378" cy="758737"/>
          </a:xfrm>
          <a:prstGeom prst="straightConnector1">
            <a:avLst/>
          </a:prstGeom>
          <a:ln w="38100">
            <a:headEnd type="triangle" w="med" len="lg"/>
            <a:tailEnd type="triangle" w="med" len="lg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5" name="直线箭头连接符 34"/>
          <p:cNvCxnSpPr/>
          <p:nvPr/>
        </p:nvCxnSpPr>
        <p:spPr>
          <a:xfrm flipH="1">
            <a:off x="2791524" y="1574846"/>
            <a:ext cx="4378" cy="758737"/>
          </a:xfrm>
          <a:prstGeom prst="straightConnector1">
            <a:avLst/>
          </a:prstGeom>
          <a:ln w="38100">
            <a:headEnd type="triangle" w="med" len="lg"/>
            <a:tailEnd type="triangle" w="med" len="lg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9" name="直线箭头连接符 38"/>
          <p:cNvCxnSpPr/>
          <p:nvPr/>
        </p:nvCxnSpPr>
        <p:spPr>
          <a:xfrm flipH="1">
            <a:off x="7394411" y="1600142"/>
            <a:ext cx="4378" cy="758737"/>
          </a:xfrm>
          <a:prstGeom prst="straightConnector1">
            <a:avLst/>
          </a:prstGeom>
          <a:ln w="38100">
            <a:headEnd type="triangle" w="med" len="lg"/>
            <a:tailEnd type="triangle" w="med" len="lg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0" name="直线箭头连接符 39"/>
          <p:cNvCxnSpPr/>
          <p:nvPr/>
        </p:nvCxnSpPr>
        <p:spPr>
          <a:xfrm flipH="1">
            <a:off x="9516835" y="1600141"/>
            <a:ext cx="4378" cy="758737"/>
          </a:xfrm>
          <a:prstGeom prst="straightConnector1">
            <a:avLst/>
          </a:prstGeom>
          <a:ln w="38100">
            <a:headEnd type="triangle" w="med" len="lg"/>
            <a:tailEnd type="triangle" w="med" len="lg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41" name="圆角矩形 40"/>
          <p:cNvSpPr/>
          <p:nvPr/>
        </p:nvSpPr>
        <p:spPr>
          <a:xfrm>
            <a:off x="6494691" y="653176"/>
            <a:ext cx="1799440" cy="520470"/>
          </a:xfrm>
          <a:prstGeom prst="roundRect">
            <a:avLst/>
          </a:prstGeom>
          <a:solidFill>
            <a:srgbClr val="58B8D1"/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anchor="ctr"/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zh-CN" sz="1867" kern="0">
                <a:latin typeface="Microsoft YaHei" charset="0"/>
                <a:ea typeface="Microsoft YaHei" charset="0"/>
                <a:cs typeface="Microsoft YaHei" charset="0"/>
              </a:rPr>
              <a:t>……</a:t>
            </a:r>
            <a:endParaRPr kumimoji="1" lang="zh-CN" altLang="en-US" sz="1867" kern="0" dirty="0"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42" name="圆角矩形 41"/>
          <p:cNvSpPr/>
          <p:nvPr/>
        </p:nvSpPr>
        <p:spPr>
          <a:xfrm>
            <a:off x="8623682" y="653176"/>
            <a:ext cx="1799440" cy="520470"/>
          </a:xfrm>
          <a:prstGeom prst="roundRect">
            <a:avLst/>
          </a:prstGeom>
          <a:solidFill>
            <a:srgbClr val="58B8D1"/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anchor="ctr"/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zh-CN" sz="1867" kern="0">
                <a:latin typeface="Microsoft YaHei" charset="0"/>
                <a:ea typeface="Microsoft YaHei" charset="0"/>
                <a:cs typeface="Microsoft YaHei" charset="0"/>
              </a:rPr>
              <a:t>……</a:t>
            </a:r>
            <a:endParaRPr kumimoji="1" lang="zh-CN" altLang="en-US" sz="1867" kern="0" dirty="0">
              <a:latin typeface="Microsoft YaHei" charset="0"/>
              <a:ea typeface="Microsoft YaHei" charset="0"/>
              <a:cs typeface="Microsoft YaHe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29383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319</TotalTime>
  <Words>40</Words>
  <Application>Microsoft Macintosh PowerPoint</Application>
  <PresentationFormat>宽屏</PresentationFormat>
  <Paragraphs>18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8" baseType="lpstr">
      <vt:lpstr>Calibri</vt:lpstr>
      <vt:lpstr>Calibri Light</vt:lpstr>
      <vt:lpstr>Heiti SC Light</vt:lpstr>
      <vt:lpstr>Microsoft YaHei</vt:lpstr>
      <vt:lpstr>宋体</vt:lpstr>
      <vt:lpstr>Arial</vt:lpstr>
      <vt:lpstr>Office 主题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Microsoft Office 用户</cp:lastModifiedBy>
  <cp:revision>428</cp:revision>
  <dcterms:created xsi:type="dcterms:W3CDTF">2015-05-05T08:02:00Z</dcterms:created>
  <dcterms:modified xsi:type="dcterms:W3CDTF">2018-04-04T03:22:20Z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2052-10.1.0.5777</vt:lpwstr>
  </property>
</Properties>
</file>