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9" r:id="rId3"/>
  </p:sldIdLst>
  <p:sldSz cx="7740650" cy="3108325"/>
  <p:notesSz cx="6858000" cy="9144000"/>
  <p:custDataLst>
    <p:tags r:id="rId5"/>
  </p:custDataLst>
  <p:defaultTextStyle>
    <a:defPPr>
      <a:defRPr lang="en-US"/>
    </a:defPPr>
    <a:lvl1pPr marL="0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98277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96555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894832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193109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491386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789664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087941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386218" algn="l" defTabSz="5965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7" d="100"/>
          <a:sy n="157" d="100"/>
        </p:scale>
        <p:origin x="-90" y="-792"/>
      </p:cViewPr>
      <p:guideLst>
        <p:guide orient="horz" pos="979"/>
        <p:guide pos="24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37E34-E1A6-4BBF-AF99-84C669929841}" type="datetimeFigureOut">
              <a:rPr lang="en-SG" smtClean="0"/>
              <a:t>28/7/2014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841375" y="685800"/>
            <a:ext cx="8540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63409-F2D1-4B2C-8A2D-7488CD6A793E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32912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41375" y="685800"/>
            <a:ext cx="85407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63409-F2D1-4B2C-8A2D-7488CD6A793E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5541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0550" y="965597"/>
            <a:ext cx="6579552" cy="6662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099" y="1761386"/>
            <a:ext cx="5418455" cy="7943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82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96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94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93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9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89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87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86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11972" y="124479"/>
            <a:ext cx="1741647" cy="26521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7033" y="124479"/>
            <a:ext cx="5095928" cy="26521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459" y="1997390"/>
            <a:ext cx="6579552" cy="617347"/>
          </a:xfrm>
        </p:spPr>
        <p:txBody>
          <a:bodyPr anchor="t"/>
          <a:lstStyle>
            <a:lvl1pPr algn="l">
              <a:defRPr sz="2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459" y="1317442"/>
            <a:ext cx="6579552" cy="679946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29827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9655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8948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1931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4913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7896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08794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38621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7033" y="725278"/>
            <a:ext cx="3418787" cy="20513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831" y="725278"/>
            <a:ext cx="3418787" cy="20513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34" y="695777"/>
            <a:ext cx="3420131" cy="289966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298277" indent="0">
              <a:buNone/>
              <a:defRPr sz="1300" b="1"/>
            </a:lvl2pPr>
            <a:lvl3pPr marL="596555" indent="0">
              <a:buNone/>
              <a:defRPr sz="1200" b="1"/>
            </a:lvl3pPr>
            <a:lvl4pPr marL="894832" indent="0">
              <a:buNone/>
              <a:defRPr sz="1000" b="1"/>
            </a:lvl4pPr>
            <a:lvl5pPr marL="1193109" indent="0">
              <a:buNone/>
              <a:defRPr sz="1000" b="1"/>
            </a:lvl5pPr>
            <a:lvl6pPr marL="1491386" indent="0">
              <a:buNone/>
              <a:defRPr sz="1000" b="1"/>
            </a:lvl6pPr>
            <a:lvl7pPr marL="1789664" indent="0">
              <a:buNone/>
              <a:defRPr sz="1000" b="1"/>
            </a:lvl7pPr>
            <a:lvl8pPr marL="2087941" indent="0">
              <a:buNone/>
              <a:defRPr sz="1000" b="1"/>
            </a:lvl8pPr>
            <a:lvl9pPr marL="2386218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034" y="985744"/>
            <a:ext cx="3420131" cy="1790885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2143" y="695777"/>
            <a:ext cx="3421475" cy="289966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298277" indent="0">
              <a:buNone/>
              <a:defRPr sz="1300" b="1"/>
            </a:lvl2pPr>
            <a:lvl3pPr marL="596555" indent="0">
              <a:buNone/>
              <a:defRPr sz="1200" b="1"/>
            </a:lvl3pPr>
            <a:lvl4pPr marL="894832" indent="0">
              <a:buNone/>
              <a:defRPr sz="1000" b="1"/>
            </a:lvl4pPr>
            <a:lvl5pPr marL="1193109" indent="0">
              <a:buNone/>
              <a:defRPr sz="1000" b="1"/>
            </a:lvl5pPr>
            <a:lvl6pPr marL="1491386" indent="0">
              <a:buNone/>
              <a:defRPr sz="1000" b="1"/>
            </a:lvl6pPr>
            <a:lvl7pPr marL="1789664" indent="0">
              <a:buNone/>
              <a:defRPr sz="1000" b="1"/>
            </a:lvl7pPr>
            <a:lvl8pPr marL="2087941" indent="0">
              <a:buNone/>
              <a:defRPr sz="1000" b="1"/>
            </a:lvl8pPr>
            <a:lvl9pPr marL="2386218" indent="0">
              <a:buNone/>
              <a:defRPr sz="1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2143" y="985744"/>
            <a:ext cx="3421475" cy="1790885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033" y="123759"/>
            <a:ext cx="2546620" cy="526688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6380" y="123759"/>
            <a:ext cx="4327238" cy="265286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7033" y="650447"/>
            <a:ext cx="2546620" cy="2126181"/>
          </a:xfrm>
        </p:spPr>
        <p:txBody>
          <a:bodyPr/>
          <a:lstStyle>
            <a:lvl1pPr marL="0" indent="0">
              <a:buNone/>
              <a:defRPr sz="900"/>
            </a:lvl1pPr>
            <a:lvl2pPr marL="298277" indent="0">
              <a:buNone/>
              <a:defRPr sz="800"/>
            </a:lvl2pPr>
            <a:lvl3pPr marL="596555" indent="0">
              <a:buNone/>
              <a:defRPr sz="700"/>
            </a:lvl3pPr>
            <a:lvl4pPr marL="894832" indent="0">
              <a:buNone/>
              <a:defRPr sz="600"/>
            </a:lvl4pPr>
            <a:lvl5pPr marL="1193109" indent="0">
              <a:buNone/>
              <a:defRPr sz="600"/>
            </a:lvl5pPr>
            <a:lvl6pPr marL="1491386" indent="0">
              <a:buNone/>
              <a:defRPr sz="600"/>
            </a:lvl6pPr>
            <a:lvl7pPr marL="1789664" indent="0">
              <a:buNone/>
              <a:defRPr sz="600"/>
            </a:lvl7pPr>
            <a:lvl8pPr marL="2087941" indent="0">
              <a:buNone/>
              <a:defRPr sz="600"/>
            </a:lvl8pPr>
            <a:lvl9pPr marL="238621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222" y="2175827"/>
            <a:ext cx="4644390" cy="256869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17222" y="277735"/>
            <a:ext cx="4644390" cy="1864995"/>
          </a:xfrm>
        </p:spPr>
        <p:txBody>
          <a:bodyPr/>
          <a:lstStyle>
            <a:lvl1pPr marL="0" indent="0">
              <a:buNone/>
              <a:defRPr sz="2100"/>
            </a:lvl1pPr>
            <a:lvl2pPr marL="298277" indent="0">
              <a:buNone/>
              <a:defRPr sz="1800"/>
            </a:lvl2pPr>
            <a:lvl3pPr marL="596555" indent="0">
              <a:buNone/>
              <a:defRPr sz="1600"/>
            </a:lvl3pPr>
            <a:lvl4pPr marL="894832" indent="0">
              <a:buNone/>
              <a:defRPr sz="1300"/>
            </a:lvl4pPr>
            <a:lvl5pPr marL="1193109" indent="0">
              <a:buNone/>
              <a:defRPr sz="1300"/>
            </a:lvl5pPr>
            <a:lvl6pPr marL="1491386" indent="0">
              <a:buNone/>
              <a:defRPr sz="1300"/>
            </a:lvl6pPr>
            <a:lvl7pPr marL="1789664" indent="0">
              <a:buNone/>
              <a:defRPr sz="1300"/>
            </a:lvl7pPr>
            <a:lvl8pPr marL="2087941" indent="0">
              <a:buNone/>
              <a:defRPr sz="1300"/>
            </a:lvl8pPr>
            <a:lvl9pPr marL="2386218" indent="0">
              <a:buNone/>
              <a:defRPr sz="13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7222" y="2432698"/>
            <a:ext cx="4644390" cy="364796"/>
          </a:xfrm>
        </p:spPr>
        <p:txBody>
          <a:bodyPr/>
          <a:lstStyle>
            <a:lvl1pPr marL="0" indent="0">
              <a:buNone/>
              <a:defRPr sz="900"/>
            </a:lvl1pPr>
            <a:lvl2pPr marL="298277" indent="0">
              <a:buNone/>
              <a:defRPr sz="800"/>
            </a:lvl2pPr>
            <a:lvl3pPr marL="596555" indent="0">
              <a:buNone/>
              <a:defRPr sz="700"/>
            </a:lvl3pPr>
            <a:lvl4pPr marL="894832" indent="0">
              <a:buNone/>
              <a:defRPr sz="600"/>
            </a:lvl4pPr>
            <a:lvl5pPr marL="1193109" indent="0">
              <a:buNone/>
              <a:defRPr sz="600"/>
            </a:lvl5pPr>
            <a:lvl6pPr marL="1491386" indent="0">
              <a:buNone/>
              <a:defRPr sz="600"/>
            </a:lvl6pPr>
            <a:lvl7pPr marL="1789664" indent="0">
              <a:buNone/>
              <a:defRPr sz="600"/>
            </a:lvl7pPr>
            <a:lvl8pPr marL="2087941" indent="0">
              <a:buNone/>
              <a:defRPr sz="600"/>
            </a:lvl8pPr>
            <a:lvl9pPr marL="2386218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34" y="124478"/>
            <a:ext cx="6966585" cy="518054"/>
          </a:xfrm>
          <a:prstGeom prst="rect">
            <a:avLst/>
          </a:prstGeom>
        </p:spPr>
        <p:txBody>
          <a:bodyPr vert="horz" lIns="59655" tIns="29828" rIns="59655" bIns="2982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34" y="725278"/>
            <a:ext cx="6966585" cy="2051350"/>
          </a:xfrm>
          <a:prstGeom prst="rect">
            <a:avLst/>
          </a:prstGeom>
        </p:spPr>
        <p:txBody>
          <a:bodyPr vert="horz" lIns="59655" tIns="29828" rIns="59655" bIns="298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032" y="2880959"/>
            <a:ext cx="1806152" cy="165490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723" y="2880959"/>
            <a:ext cx="2451206" cy="165490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47466" y="2880959"/>
            <a:ext cx="1806152" cy="165490"/>
          </a:xfrm>
          <a:prstGeom prst="rect">
            <a:avLst/>
          </a:prstGeom>
        </p:spPr>
        <p:txBody>
          <a:bodyPr vert="horz" lIns="59655" tIns="29828" rIns="59655" bIns="29828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96555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708" indent="-223708" algn="l" defTabSz="59655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84701" indent="-186423" algn="l" defTabSz="59655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5693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43970" indent="-149139" algn="l" defTabSz="596555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42248" indent="-149139" algn="l" defTabSz="596555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40525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38802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37080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35357" indent="-149139" algn="l" defTabSz="596555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98277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96555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4832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93109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491386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89664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87941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86218" algn="l" defTabSz="59655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rc 21"/>
          <p:cNvSpPr/>
          <p:nvPr/>
        </p:nvSpPr>
        <p:spPr>
          <a:xfrm>
            <a:off x="5997150" y="1073577"/>
            <a:ext cx="861585" cy="861585"/>
          </a:xfrm>
          <a:prstGeom prst="arc">
            <a:avLst>
              <a:gd name="adj1" fmla="val 4609329"/>
              <a:gd name="adj2" fmla="val 17594459"/>
            </a:avLst>
          </a:prstGeom>
          <a:noFill/>
          <a:ln w="38100" cap="rnd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lt1"/>
              </a:solidFill>
            </a:endParaRPr>
          </a:p>
        </p:txBody>
      </p:sp>
      <p:sp>
        <p:nvSpPr>
          <p:cNvPr id="165" name="Rounded Rectangular Callout 164"/>
          <p:cNvSpPr/>
          <p:nvPr/>
        </p:nvSpPr>
        <p:spPr>
          <a:xfrm>
            <a:off x="3535873" y="1394605"/>
            <a:ext cx="639252" cy="432780"/>
          </a:xfrm>
          <a:prstGeom prst="wedgeRoundRectCallout">
            <a:avLst>
              <a:gd name="adj1" fmla="val 20700"/>
              <a:gd name="adj2" fmla="val -71934"/>
              <a:gd name="adj3" fmla="val 16667"/>
            </a:avLst>
          </a:prstGeom>
          <a:solidFill>
            <a:srgbClr val="FDF3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0" name="Rounded Rectangle 99"/>
          <p:cNvSpPr/>
          <p:nvPr/>
        </p:nvSpPr>
        <p:spPr>
          <a:xfrm>
            <a:off x="136525" y="166476"/>
            <a:ext cx="2117725" cy="2584344"/>
          </a:xfrm>
          <a:prstGeom prst="roundRect">
            <a:avLst>
              <a:gd name="adj" fmla="val 7667"/>
            </a:avLst>
          </a:prstGeom>
          <a:noFill/>
          <a:ln w="107950"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667994" y="715962"/>
            <a:ext cx="354731" cy="500250"/>
            <a:chOff x="3752701" y="771813"/>
            <a:chExt cx="354731" cy="500250"/>
          </a:xfrm>
        </p:grpSpPr>
        <p:sp>
          <p:nvSpPr>
            <p:cNvPr id="101" name="Flowchart: Delay 100"/>
            <p:cNvSpPr/>
            <p:nvPr/>
          </p:nvSpPr>
          <p:spPr>
            <a:xfrm rot="16200000">
              <a:off x="3817764" y="982395"/>
              <a:ext cx="280353" cy="298983"/>
            </a:xfrm>
            <a:prstGeom prst="flowChartDelay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3" name="Freeform 102"/>
            <p:cNvSpPr/>
            <p:nvPr/>
          </p:nvSpPr>
          <p:spPr>
            <a:xfrm rot="20549526">
              <a:off x="3906803" y="995064"/>
              <a:ext cx="102393" cy="235744"/>
            </a:xfrm>
            <a:custGeom>
              <a:avLst/>
              <a:gdLst>
                <a:gd name="connsiteX0" fmla="*/ 47625 w 102393"/>
                <a:gd name="connsiteY0" fmla="*/ 0 h 235744"/>
                <a:gd name="connsiteX1" fmla="*/ 0 w 102393"/>
                <a:gd name="connsiteY1" fmla="*/ 185738 h 235744"/>
                <a:gd name="connsiteX2" fmla="*/ 57150 w 102393"/>
                <a:gd name="connsiteY2" fmla="*/ 235744 h 235744"/>
                <a:gd name="connsiteX3" fmla="*/ 102393 w 102393"/>
                <a:gd name="connsiteY3" fmla="*/ 171450 h 235744"/>
                <a:gd name="connsiteX4" fmla="*/ 47625 w 102393"/>
                <a:gd name="connsiteY4" fmla="*/ 0 h 23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93" h="235744">
                  <a:moveTo>
                    <a:pt x="47625" y="0"/>
                  </a:moveTo>
                  <a:lnTo>
                    <a:pt x="0" y="185738"/>
                  </a:lnTo>
                  <a:lnTo>
                    <a:pt x="57150" y="235744"/>
                  </a:lnTo>
                  <a:lnTo>
                    <a:pt x="102393" y="171450"/>
                  </a:lnTo>
                  <a:lnTo>
                    <a:pt x="47625" y="0"/>
                  </a:lnTo>
                  <a:close/>
                </a:path>
              </a:pathLst>
            </a:cu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4" name="Flowchart: Connector 103"/>
            <p:cNvSpPr/>
            <p:nvPr/>
          </p:nvSpPr>
          <p:spPr>
            <a:xfrm rot="6417624">
              <a:off x="3752701" y="771813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5" name="Freeform 104"/>
            <p:cNvSpPr/>
            <p:nvPr/>
          </p:nvSpPr>
          <p:spPr>
            <a:xfrm rot="6417624">
              <a:off x="3744098" y="964186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6" name="Flowchart: Connector 105"/>
            <p:cNvSpPr/>
            <p:nvPr/>
          </p:nvSpPr>
          <p:spPr>
            <a:xfrm rot="6417624">
              <a:off x="3797211" y="851850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13287" y="417618"/>
            <a:ext cx="298983" cy="513097"/>
            <a:chOff x="638861" y="316856"/>
            <a:chExt cx="298983" cy="513097"/>
          </a:xfrm>
        </p:grpSpPr>
        <p:sp>
          <p:nvSpPr>
            <p:cNvPr id="109" name="Flowchart: Connector 108"/>
            <p:cNvSpPr/>
            <p:nvPr/>
          </p:nvSpPr>
          <p:spPr>
            <a:xfrm>
              <a:off x="678021" y="316856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13" name="Group 112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</p:grpSpPr>
          <p:sp>
            <p:nvSpPr>
              <p:cNvPr id="119" name="Flowchart: Delay 118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solidFill>
                <a:schemeClr val="bg1"/>
              </a:solidFill>
              <a:ln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chemeClr val="bg1"/>
              </a:solidFill>
              <a:ln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17" name="Freeform 116"/>
            <p:cNvSpPr/>
            <p:nvPr/>
          </p:nvSpPr>
          <p:spPr>
            <a:xfrm>
              <a:off x="887234" y="469611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18" name="Flowchart: Connector 117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21" name="Rounded Rectangle 120"/>
          <p:cNvSpPr/>
          <p:nvPr/>
        </p:nvSpPr>
        <p:spPr>
          <a:xfrm>
            <a:off x="2751817" y="166476"/>
            <a:ext cx="2117725" cy="2584344"/>
          </a:xfrm>
          <a:prstGeom prst="roundRect">
            <a:avLst>
              <a:gd name="adj" fmla="val 7667"/>
            </a:avLst>
          </a:prstGeom>
          <a:noFill/>
          <a:ln w="10795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xtBox 125"/>
          <p:cNvSpPr txBox="1"/>
          <p:nvPr/>
        </p:nvSpPr>
        <p:spPr>
          <a:xfrm>
            <a:off x="3048505" y="228600"/>
            <a:ext cx="1600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ea typeface="2Dumb" pitchFamily="2" charset="0"/>
              </a:rPr>
              <a:t>Shareable </a:t>
            </a:r>
            <a:br>
              <a:rPr lang="en-US" sz="1100" dirty="0" smtClean="0">
                <a:solidFill>
                  <a:schemeClr val="bg1">
                    <a:lumMod val="50000"/>
                  </a:schemeClr>
                </a:solidFill>
                <a:ea typeface="2Dumb" pitchFamily="2" charset="0"/>
              </a:rPr>
            </a:br>
            <a:r>
              <a:rPr lang="en-US" sz="1100" b="1" dirty="0" smtClean="0">
                <a:solidFill>
                  <a:srgbClr val="E46B09"/>
                </a:solidFill>
                <a:latin typeface="+mj-lt"/>
                <a:ea typeface="2Dumb" pitchFamily="2" charset="0"/>
              </a:rPr>
              <a:t>i</a:t>
            </a:r>
            <a:r>
              <a:rPr lang="en-US" sz="1100" b="1" dirty="0" smtClean="0">
                <a:solidFill>
                  <a:srgbClr val="E46B09"/>
                </a:solidFill>
                <a:latin typeface="+mj-lt"/>
                <a:ea typeface="2Dumb" pitchFamily="2" charset="0"/>
              </a:rPr>
              <a:t>nstructor comments</a:t>
            </a:r>
            <a:endParaRPr lang="en-US" sz="1100" b="1" dirty="0" smtClean="0">
              <a:solidFill>
                <a:srgbClr val="E46B09"/>
              </a:solidFill>
              <a:latin typeface="+mj-lt"/>
              <a:ea typeface="2Dumb" pitchFamily="2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418549" y="228600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ea typeface="2Dumb" pitchFamily="2" charset="0"/>
              </a:rPr>
              <a:t>Searchable </a:t>
            </a:r>
            <a:br>
              <a:rPr lang="en-US" sz="1100" dirty="0" smtClean="0">
                <a:solidFill>
                  <a:schemeClr val="bg1">
                    <a:lumMod val="50000"/>
                  </a:schemeClr>
                </a:solidFill>
                <a:ea typeface="2Dumb" pitchFamily="2" charset="0"/>
              </a:rPr>
            </a:br>
            <a:r>
              <a:rPr lang="en-US" sz="1100" b="1" dirty="0" smtClean="0">
                <a:solidFill>
                  <a:srgbClr val="0070C0"/>
                </a:solidFill>
                <a:latin typeface="+mj-lt"/>
                <a:ea typeface="2Dumb" pitchFamily="2" charset="0"/>
              </a:rPr>
              <a:t>student records</a:t>
            </a:r>
            <a:endParaRPr lang="en-US" sz="1100" b="1" dirty="0" smtClean="0">
              <a:solidFill>
                <a:srgbClr val="0070C0"/>
              </a:solidFill>
              <a:latin typeface="+mj-lt"/>
              <a:ea typeface="2Dumb" pitchFamily="2" charset="0"/>
            </a:endParaRPr>
          </a:p>
        </p:txBody>
      </p:sp>
      <p:grpSp>
        <p:nvGrpSpPr>
          <p:cNvPr id="130" name="Group 129"/>
          <p:cNvGrpSpPr/>
          <p:nvPr/>
        </p:nvGrpSpPr>
        <p:grpSpPr>
          <a:xfrm flipH="1">
            <a:off x="1795569" y="997295"/>
            <a:ext cx="298983" cy="520531"/>
            <a:chOff x="699777" y="319219"/>
            <a:chExt cx="298983" cy="520531"/>
          </a:xfrm>
          <a:solidFill>
            <a:schemeClr val="bg1"/>
          </a:solidFill>
        </p:grpSpPr>
        <p:sp>
          <p:nvSpPr>
            <p:cNvPr id="131" name="Flowchart: Connector 130"/>
            <p:cNvSpPr/>
            <p:nvPr/>
          </p:nvSpPr>
          <p:spPr>
            <a:xfrm>
              <a:off x="738937" y="319219"/>
              <a:ext cx="220662" cy="220662"/>
            </a:xfrm>
            <a:prstGeom prst="flowChartConnector">
              <a:avLst/>
            </a:prstGeom>
            <a:grpFill/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32" name="Flowchart: Delay 131"/>
            <p:cNvSpPr/>
            <p:nvPr/>
          </p:nvSpPr>
          <p:spPr>
            <a:xfrm rot="16200000">
              <a:off x="709092" y="550082"/>
              <a:ext cx="280353" cy="298983"/>
            </a:xfrm>
            <a:prstGeom prst="flowChartDelay">
              <a:avLst/>
            </a:prstGeom>
            <a:grpFill/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5769" y="479408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34" name="Flowchart: Connector 133"/>
            <p:cNvSpPr/>
            <p:nvPr/>
          </p:nvSpPr>
          <p:spPr>
            <a:xfrm flipH="1">
              <a:off x="851649" y="373837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29282" y="2103601"/>
            <a:ext cx="309579" cy="505977"/>
            <a:chOff x="593726" y="1760533"/>
            <a:chExt cx="309579" cy="505977"/>
          </a:xfrm>
        </p:grpSpPr>
        <p:sp>
          <p:nvSpPr>
            <p:cNvPr id="136" name="Flowchart: Delay 135"/>
            <p:cNvSpPr/>
            <p:nvPr/>
          </p:nvSpPr>
          <p:spPr>
            <a:xfrm rot="16200000">
              <a:off x="603041" y="1976842"/>
              <a:ext cx="280353" cy="298983"/>
            </a:xfrm>
            <a:prstGeom prst="flowChartDelay">
              <a:avLst/>
            </a:pr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37" name="Group 136"/>
            <p:cNvGrpSpPr/>
            <p:nvPr/>
          </p:nvGrpSpPr>
          <p:grpSpPr>
            <a:xfrm rot="20404603">
              <a:off x="635382" y="1760533"/>
              <a:ext cx="267923" cy="220662"/>
              <a:chOff x="786804" y="1760533"/>
              <a:chExt cx="267923" cy="220662"/>
            </a:xfrm>
          </p:grpSpPr>
          <p:sp>
            <p:nvSpPr>
              <p:cNvPr id="138" name="Flowchart: Connector 137"/>
              <p:cNvSpPr/>
              <p:nvPr/>
            </p:nvSpPr>
            <p:spPr>
              <a:xfrm rot="19707452">
                <a:off x="786804" y="1760533"/>
                <a:ext cx="220662" cy="220662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39" name="Freeform 138"/>
              <p:cNvSpPr/>
              <p:nvPr/>
            </p:nvSpPr>
            <p:spPr>
              <a:xfrm rot="19707452">
                <a:off x="1004721" y="1849632"/>
                <a:ext cx="50006" cy="19050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solidFill>
                <a:schemeClr val="bg1"/>
              </a:solidFill>
              <a:ln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40" name="Flowchart: Connector 139"/>
              <p:cNvSpPr/>
              <p:nvPr/>
            </p:nvSpPr>
            <p:spPr>
              <a:xfrm rot="19707452" flipH="1">
                <a:off x="896667" y="1807272"/>
                <a:ext cx="45719" cy="45719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2910015" y="1637883"/>
            <a:ext cx="309579" cy="505976"/>
            <a:chOff x="3184525" y="1770986"/>
            <a:chExt cx="309579" cy="505976"/>
          </a:xfrm>
        </p:grpSpPr>
        <p:sp>
          <p:nvSpPr>
            <p:cNvPr id="151" name="Flowchart: Delay 150"/>
            <p:cNvSpPr/>
            <p:nvPr/>
          </p:nvSpPr>
          <p:spPr>
            <a:xfrm rot="16200000">
              <a:off x="3193840" y="1987294"/>
              <a:ext cx="280353" cy="298983"/>
            </a:xfrm>
            <a:prstGeom prst="flowChartDelay">
              <a:avLst/>
            </a:prstGeom>
            <a:solidFill>
              <a:schemeClr val="bg1"/>
            </a:solidFill>
            <a:ln cap="rnd">
              <a:solidFill>
                <a:srgbClr val="E46C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52" name="Group 151"/>
            <p:cNvGrpSpPr/>
            <p:nvPr/>
          </p:nvGrpSpPr>
          <p:grpSpPr>
            <a:xfrm rot="1483511">
              <a:off x="3226182" y="1770986"/>
              <a:ext cx="267922" cy="220662"/>
              <a:chOff x="786805" y="1760534"/>
              <a:chExt cx="267922" cy="220662"/>
            </a:xfrm>
          </p:grpSpPr>
          <p:sp>
            <p:nvSpPr>
              <p:cNvPr id="153" name="Flowchart: Connector 152"/>
              <p:cNvSpPr/>
              <p:nvPr/>
            </p:nvSpPr>
            <p:spPr>
              <a:xfrm rot="19707452">
                <a:off x="786805" y="1760534"/>
                <a:ext cx="220662" cy="220662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rgbClr val="E46C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54" name="Freeform 153"/>
              <p:cNvSpPr/>
              <p:nvPr/>
            </p:nvSpPr>
            <p:spPr>
              <a:xfrm rot="19707452">
                <a:off x="1004721" y="1849632"/>
                <a:ext cx="50006" cy="19050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solidFill>
                <a:schemeClr val="bg1"/>
              </a:solidFill>
              <a:ln cap="rnd">
                <a:solidFill>
                  <a:srgbClr val="E46C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55" name="Flowchart: Connector 154"/>
              <p:cNvSpPr/>
              <p:nvPr/>
            </p:nvSpPr>
            <p:spPr>
              <a:xfrm rot="19707452" flipH="1">
                <a:off x="878601" y="1806802"/>
                <a:ext cx="45719" cy="45719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rgbClr val="E46C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 flipH="1">
            <a:off x="749191" y="2112293"/>
            <a:ext cx="298983" cy="497924"/>
            <a:chOff x="1075575" y="1768586"/>
            <a:chExt cx="298983" cy="497924"/>
          </a:xfrm>
        </p:grpSpPr>
        <p:sp>
          <p:nvSpPr>
            <p:cNvPr id="157" name="Flowchart: Delay 156"/>
            <p:cNvSpPr/>
            <p:nvPr/>
          </p:nvSpPr>
          <p:spPr>
            <a:xfrm rot="16200000">
              <a:off x="1084890" y="1976842"/>
              <a:ext cx="280353" cy="298983"/>
            </a:xfrm>
            <a:prstGeom prst="flowChartDelay">
              <a:avLst/>
            </a:pr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58" name="Flowchart: Connector 157"/>
            <p:cNvSpPr/>
            <p:nvPr/>
          </p:nvSpPr>
          <p:spPr>
            <a:xfrm rot="18512055">
              <a:off x="1118646" y="1768586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59" name="Freeform 158"/>
            <p:cNvSpPr/>
            <p:nvPr/>
          </p:nvSpPr>
          <p:spPr>
            <a:xfrm rot="18512055">
              <a:off x="1324637" y="1813204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60" name="Flowchart: Connector 159"/>
            <p:cNvSpPr/>
            <p:nvPr/>
          </p:nvSpPr>
          <p:spPr>
            <a:xfrm rot="18512055" flipH="1">
              <a:off x="1207573" y="1810132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73" name="Group 172"/>
          <p:cNvGrpSpPr/>
          <p:nvPr/>
        </p:nvGrpSpPr>
        <p:grpSpPr>
          <a:xfrm flipH="1">
            <a:off x="6858735" y="689448"/>
            <a:ext cx="298983" cy="513097"/>
            <a:chOff x="638861" y="316856"/>
            <a:chExt cx="298983" cy="513097"/>
          </a:xfrm>
        </p:grpSpPr>
        <p:sp>
          <p:nvSpPr>
            <p:cNvPr id="174" name="Flowchart: Connector 173"/>
            <p:cNvSpPr/>
            <p:nvPr/>
          </p:nvSpPr>
          <p:spPr>
            <a:xfrm>
              <a:off x="678021" y="316856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75" name="Group 174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</p:grpSpPr>
          <p:sp>
            <p:nvSpPr>
              <p:cNvPr id="178" name="Flowchart: Delay 177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solidFill>
                <a:schemeClr val="bg1"/>
              </a:solidFill>
              <a:ln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chemeClr val="bg1"/>
              </a:solidFill>
              <a:ln cap="rnd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76" name="Freeform 175"/>
            <p:cNvSpPr/>
            <p:nvPr/>
          </p:nvSpPr>
          <p:spPr>
            <a:xfrm>
              <a:off x="887234" y="471992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77" name="Flowchart: Connector 176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cap="rnd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129" name="Rounded Rectangle 128"/>
          <p:cNvSpPr/>
          <p:nvPr/>
        </p:nvSpPr>
        <p:spPr>
          <a:xfrm>
            <a:off x="5367110" y="166476"/>
            <a:ext cx="2117725" cy="2584344"/>
          </a:xfrm>
          <a:prstGeom prst="roundRect">
            <a:avLst>
              <a:gd name="adj" fmla="val 7667"/>
            </a:avLst>
          </a:prstGeom>
          <a:noFill/>
          <a:ln w="107950"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/>
          <p:cNvSpPr txBox="1"/>
          <p:nvPr/>
        </p:nvSpPr>
        <p:spPr>
          <a:xfrm>
            <a:off x="971782" y="228600"/>
            <a:ext cx="1203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2Dumb" pitchFamily="2" charset="0"/>
              </a:rPr>
              <a:t>Confidential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2Dumb" pitchFamily="2" charset="0"/>
              </a:rPr>
              <a:t> </a:t>
            </a:r>
            <a:r>
              <a:rPr lang="en-US" sz="1100" b="1" dirty="0" smtClean="0">
                <a:latin typeface="+mj-lt"/>
                <a:ea typeface="2Dumb" pitchFamily="2" charset="0"/>
              </a:rPr>
              <a:t/>
            </a:r>
            <a:br>
              <a:rPr lang="en-US" sz="1100" b="1" dirty="0" smtClean="0">
                <a:latin typeface="+mj-lt"/>
                <a:ea typeface="2Dumb" pitchFamily="2" charset="0"/>
              </a:rPr>
            </a:br>
            <a:r>
              <a:rPr lang="en-US" sz="1100" b="1" dirty="0" smtClean="0">
                <a:solidFill>
                  <a:srgbClr val="0070C0"/>
                </a:solidFill>
                <a:latin typeface="+mj-lt"/>
                <a:ea typeface="2Dumb" pitchFamily="2" charset="0"/>
              </a:rPr>
              <a:t>peer </a:t>
            </a:r>
            <a:r>
              <a:rPr lang="en-US" sz="1100" b="1" dirty="0" smtClean="0">
                <a:solidFill>
                  <a:srgbClr val="0070C0"/>
                </a:solidFill>
                <a:latin typeface="+mj-lt"/>
                <a:ea typeface="2Dumb" pitchFamily="2" charset="0"/>
              </a:rPr>
              <a:t>evaluations</a:t>
            </a:r>
            <a:endParaRPr lang="en-US" sz="1100" b="1" dirty="0">
              <a:solidFill>
                <a:srgbClr val="0070C0"/>
              </a:solidFill>
              <a:latin typeface="+mj-lt"/>
              <a:ea typeface="2Dumb" pitchFamily="2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1082028" y="1732875"/>
            <a:ext cx="10428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2Dumb" pitchFamily="2" charset="0"/>
              </a:rPr>
              <a:t>Anonymous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2Dumb" pitchFamily="2" charset="0"/>
              </a:rPr>
              <a:t> </a:t>
            </a:r>
            <a:r>
              <a:rPr lang="en-US" sz="1100" b="1" dirty="0" smtClean="0">
                <a:latin typeface="+mj-lt"/>
                <a:ea typeface="2Dumb" pitchFamily="2" charset="0"/>
              </a:rPr>
              <a:t/>
            </a:r>
            <a:br>
              <a:rPr lang="en-US" sz="1100" b="1" dirty="0" smtClean="0">
                <a:latin typeface="+mj-lt"/>
                <a:ea typeface="2Dumb" pitchFamily="2" charset="0"/>
              </a:rPr>
            </a:br>
            <a:r>
              <a:rPr lang="en-US" sz="1100" b="1" dirty="0" smtClean="0">
                <a:solidFill>
                  <a:srgbClr val="E46B09"/>
                </a:solidFill>
                <a:latin typeface="+mj-lt"/>
                <a:ea typeface="2Dumb" pitchFamily="2" charset="0"/>
              </a:rPr>
              <a:t>peer feedback</a:t>
            </a:r>
            <a:endParaRPr lang="en-US" sz="1100" b="1" dirty="0">
              <a:solidFill>
                <a:srgbClr val="E46B09"/>
              </a:solidFill>
              <a:latin typeface="+mj-lt"/>
              <a:ea typeface="2Dumb" pitchFamily="2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3471079" y="1483113"/>
            <a:ext cx="639252" cy="432780"/>
          </a:xfrm>
          <a:prstGeom prst="wedgeRoundRectCallout">
            <a:avLst>
              <a:gd name="adj1" fmla="val 1754"/>
              <a:gd name="adj2" fmla="val -88725"/>
              <a:gd name="adj3" fmla="val 16667"/>
            </a:avLst>
          </a:prstGeom>
          <a:solidFill>
            <a:srgbClr val="FDE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4" name="Rounded Rectangular Callout 163"/>
          <p:cNvSpPr/>
          <p:nvPr/>
        </p:nvSpPr>
        <p:spPr>
          <a:xfrm>
            <a:off x="3413125" y="1571425"/>
            <a:ext cx="639252" cy="432780"/>
          </a:xfrm>
          <a:prstGeom prst="wedgeRoundRectCallout">
            <a:avLst>
              <a:gd name="adj1" fmla="val -7719"/>
              <a:gd name="adj2" fmla="val -102718"/>
              <a:gd name="adj3" fmla="val 16667"/>
            </a:avLst>
          </a:prstGeom>
          <a:solidFill>
            <a:srgbClr val="F9C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17" name="Group 16"/>
          <p:cNvGrpSpPr/>
          <p:nvPr/>
        </p:nvGrpSpPr>
        <p:grpSpPr>
          <a:xfrm flipH="1">
            <a:off x="3514567" y="2082709"/>
            <a:ext cx="298983" cy="538253"/>
            <a:chOff x="3641214" y="1984863"/>
            <a:chExt cx="298983" cy="538253"/>
          </a:xfrm>
        </p:grpSpPr>
        <p:sp>
          <p:nvSpPr>
            <p:cNvPr id="146" name="Flowchart: Delay 145"/>
            <p:cNvSpPr/>
            <p:nvPr/>
          </p:nvSpPr>
          <p:spPr>
            <a:xfrm rot="5400000" flipH="1">
              <a:off x="3650529" y="2233448"/>
              <a:ext cx="280353" cy="298983"/>
            </a:xfrm>
            <a:prstGeom prst="flowChartDelay">
              <a:avLst/>
            </a:prstGeom>
            <a:solidFill>
              <a:schemeClr val="bg1"/>
            </a:solidFill>
            <a:ln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47" name="Group 146"/>
            <p:cNvGrpSpPr/>
            <p:nvPr/>
          </p:nvGrpSpPr>
          <p:grpSpPr>
            <a:xfrm rot="2886978">
              <a:off x="3674759" y="2020880"/>
              <a:ext cx="220662" cy="220662"/>
              <a:chOff x="3824879" y="2070419"/>
              <a:chExt cx="220662" cy="220662"/>
            </a:xfrm>
          </p:grpSpPr>
          <p:sp>
            <p:nvSpPr>
              <p:cNvPr id="148" name="Flowchart: Connector 147"/>
              <p:cNvSpPr/>
              <p:nvPr/>
            </p:nvSpPr>
            <p:spPr>
              <a:xfrm flipH="1">
                <a:off x="3824879" y="2070419"/>
                <a:ext cx="220662" cy="220662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50" name="Flowchart: Connector 149"/>
              <p:cNvSpPr/>
              <p:nvPr/>
            </p:nvSpPr>
            <p:spPr>
              <a:xfrm>
                <a:off x="3870969" y="2125914"/>
                <a:ext cx="45719" cy="45719"/>
              </a:xfrm>
              <a:prstGeom prst="flowChartConnector">
                <a:avLst/>
              </a:prstGeom>
              <a:solidFill>
                <a:schemeClr val="bg1"/>
              </a:solidFill>
              <a:ln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12" name="Straight Connector 11"/>
            <p:cNvCxnSpPr/>
            <p:nvPr/>
          </p:nvCxnSpPr>
          <p:spPr>
            <a:xfrm flipH="1" flipV="1">
              <a:off x="3714569" y="1984863"/>
              <a:ext cx="25038" cy="37121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4251325" y="1675138"/>
            <a:ext cx="320109" cy="506486"/>
            <a:chOff x="4223868" y="1675138"/>
            <a:chExt cx="320109" cy="506486"/>
          </a:xfrm>
        </p:grpSpPr>
        <p:grpSp>
          <p:nvGrpSpPr>
            <p:cNvPr id="2" name="Group 1"/>
            <p:cNvGrpSpPr/>
            <p:nvPr/>
          </p:nvGrpSpPr>
          <p:grpSpPr>
            <a:xfrm>
              <a:off x="4244994" y="1675138"/>
              <a:ext cx="298983" cy="506486"/>
              <a:chOff x="4281181" y="1583247"/>
              <a:chExt cx="298983" cy="506486"/>
            </a:xfrm>
          </p:grpSpPr>
          <p:sp>
            <p:nvSpPr>
              <p:cNvPr id="141" name="Flowchart: Delay 140"/>
              <p:cNvSpPr/>
              <p:nvPr/>
            </p:nvSpPr>
            <p:spPr>
              <a:xfrm rot="5400000" flipH="1">
                <a:off x="4290496" y="1800065"/>
                <a:ext cx="280353" cy="298983"/>
              </a:xfrm>
              <a:prstGeom prst="flowChartDelay">
                <a:avLst/>
              </a:prstGeom>
              <a:solidFill>
                <a:schemeClr val="bg1"/>
              </a:solidFill>
              <a:ln cap="rnd">
                <a:solidFill>
                  <a:srgbClr val="A6A6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grpSp>
            <p:nvGrpSpPr>
              <p:cNvPr id="142" name="Group 141"/>
              <p:cNvGrpSpPr/>
              <p:nvPr/>
            </p:nvGrpSpPr>
            <p:grpSpPr>
              <a:xfrm rot="3372795">
                <a:off x="4312841" y="1583247"/>
                <a:ext cx="220662" cy="220662"/>
                <a:chOff x="4369785" y="1588796"/>
                <a:chExt cx="220662" cy="220662"/>
              </a:xfrm>
            </p:grpSpPr>
            <p:sp>
              <p:nvSpPr>
                <p:cNvPr id="143" name="Flowchart: Connector 142"/>
                <p:cNvSpPr/>
                <p:nvPr/>
              </p:nvSpPr>
              <p:spPr>
                <a:xfrm flipH="1">
                  <a:off x="4369785" y="1588796"/>
                  <a:ext cx="220662" cy="220662"/>
                </a:xfrm>
                <a:prstGeom prst="flowChartConnector">
                  <a:avLst/>
                </a:prstGeom>
                <a:solidFill>
                  <a:schemeClr val="bg1"/>
                </a:solidFill>
                <a:ln cap="rnd">
                  <a:solidFill>
                    <a:srgbClr val="A6A6A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145" name="Flowchart: Connector 144"/>
                <p:cNvSpPr/>
                <p:nvPr/>
              </p:nvSpPr>
              <p:spPr>
                <a:xfrm>
                  <a:off x="4432016" y="1643414"/>
                  <a:ext cx="45719" cy="45719"/>
                </a:xfrm>
                <a:prstGeom prst="flowChartConnector">
                  <a:avLst/>
                </a:prstGeom>
                <a:solidFill>
                  <a:schemeClr val="bg1"/>
                </a:solidFill>
                <a:ln cap="rnd">
                  <a:solidFill>
                    <a:srgbClr val="A6A6A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</p:grpSp>
        </p:grpSp>
        <p:cxnSp>
          <p:nvCxnSpPr>
            <p:cNvPr id="169" name="Straight Connector 168"/>
            <p:cNvCxnSpPr/>
            <p:nvPr/>
          </p:nvCxnSpPr>
          <p:spPr>
            <a:xfrm flipH="1" flipV="1">
              <a:off x="4223868" y="1756806"/>
              <a:ext cx="46505" cy="2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576925" y="1760165"/>
            <a:ext cx="710817" cy="694092"/>
            <a:chOff x="6499509" y="1689361"/>
            <a:chExt cx="876016" cy="855403"/>
          </a:xfrm>
        </p:grpSpPr>
        <p:sp>
          <p:nvSpPr>
            <p:cNvPr id="171" name="Freeform 170"/>
            <p:cNvSpPr/>
            <p:nvPr/>
          </p:nvSpPr>
          <p:spPr>
            <a:xfrm>
              <a:off x="6499509" y="2017645"/>
              <a:ext cx="876016" cy="521033"/>
            </a:xfrm>
            <a:custGeom>
              <a:avLst/>
              <a:gdLst>
                <a:gd name="connsiteX0" fmla="*/ 0 w 1174750"/>
                <a:gd name="connsiteY0" fmla="*/ 355600 h 692150"/>
                <a:gd name="connsiteX1" fmla="*/ 431800 w 1174750"/>
                <a:gd name="connsiteY1" fmla="*/ 63500 h 692150"/>
                <a:gd name="connsiteX2" fmla="*/ 1174750 w 1174750"/>
                <a:gd name="connsiteY2" fmla="*/ 0 h 692150"/>
                <a:gd name="connsiteX3" fmla="*/ 1174750 w 1174750"/>
                <a:gd name="connsiteY3" fmla="*/ 304800 h 692150"/>
                <a:gd name="connsiteX4" fmla="*/ 12700 w 1174750"/>
                <a:gd name="connsiteY4" fmla="*/ 692150 h 692150"/>
                <a:gd name="connsiteX5" fmla="*/ 0 w 1174750"/>
                <a:gd name="connsiteY5" fmla="*/ 355600 h 692150"/>
                <a:gd name="connsiteX0" fmla="*/ 0 w 1174750"/>
                <a:gd name="connsiteY0" fmla="*/ 355600 h 692150"/>
                <a:gd name="connsiteX1" fmla="*/ 431800 w 1174750"/>
                <a:gd name="connsiteY1" fmla="*/ 6350 h 692150"/>
                <a:gd name="connsiteX2" fmla="*/ 1174750 w 1174750"/>
                <a:gd name="connsiteY2" fmla="*/ 0 h 692150"/>
                <a:gd name="connsiteX3" fmla="*/ 1174750 w 1174750"/>
                <a:gd name="connsiteY3" fmla="*/ 304800 h 692150"/>
                <a:gd name="connsiteX4" fmla="*/ 12700 w 1174750"/>
                <a:gd name="connsiteY4" fmla="*/ 692150 h 692150"/>
                <a:gd name="connsiteX5" fmla="*/ 0 w 1174750"/>
                <a:gd name="connsiteY5" fmla="*/ 355600 h 69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750" h="692150">
                  <a:moveTo>
                    <a:pt x="0" y="355600"/>
                  </a:moveTo>
                  <a:lnTo>
                    <a:pt x="431800" y="6350"/>
                  </a:lnTo>
                  <a:lnTo>
                    <a:pt x="1174750" y="0"/>
                  </a:lnTo>
                  <a:lnTo>
                    <a:pt x="1174750" y="304800"/>
                  </a:lnTo>
                  <a:lnTo>
                    <a:pt x="12700" y="69215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B9CDE5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Rounded Rectangle 179"/>
            <p:cNvSpPr/>
            <p:nvPr/>
          </p:nvSpPr>
          <p:spPr>
            <a:xfrm>
              <a:off x="6753244" y="1689361"/>
              <a:ext cx="537385" cy="574170"/>
            </a:xfrm>
            <a:prstGeom prst="roundRect">
              <a:avLst/>
            </a:prstGeom>
            <a:solidFill>
              <a:srgbClr val="F8BF8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Rounded Rectangle 183"/>
            <p:cNvSpPr/>
            <p:nvPr/>
          </p:nvSpPr>
          <p:spPr>
            <a:xfrm>
              <a:off x="6660655" y="1739433"/>
              <a:ext cx="537385" cy="574169"/>
            </a:xfrm>
            <a:prstGeom prst="roundRect">
              <a:avLst/>
            </a:prstGeom>
            <a:solidFill>
              <a:srgbClr val="F8BF8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Rounded Rectangle 184"/>
            <p:cNvSpPr/>
            <p:nvPr/>
          </p:nvSpPr>
          <p:spPr>
            <a:xfrm>
              <a:off x="6567483" y="1778837"/>
              <a:ext cx="537385" cy="574170"/>
            </a:xfrm>
            <a:prstGeom prst="roundRect">
              <a:avLst/>
            </a:prstGeom>
            <a:solidFill>
              <a:srgbClr val="F8BF8F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155335" y="2022428"/>
              <a:ext cx="220188" cy="522336"/>
            </a:xfrm>
            <a:custGeom>
              <a:avLst/>
              <a:gdLst>
                <a:gd name="connsiteX0" fmla="*/ 0 w 311150"/>
                <a:gd name="connsiteY0" fmla="*/ 361950 h 692150"/>
                <a:gd name="connsiteX1" fmla="*/ 311150 w 311150"/>
                <a:gd name="connsiteY1" fmla="*/ 0 h 692150"/>
                <a:gd name="connsiteX2" fmla="*/ 311150 w 311150"/>
                <a:gd name="connsiteY2" fmla="*/ 279400 h 692150"/>
                <a:gd name="connsiteX3" fmla="*/ 19050 w 311150"/>
                <a:gd name="connsiteY3" fmla="*/ 692150 h 692150"/>
                <a:gd name="connsiteX4" fmla="*/ 0 w 311150"/>
                <a:gd name="connsiteY4" fmla="*/ 361950 h 692150"/>
                <a:gd name="connsiteX0" fmla="*/ 0 w 311150"/>
                <a:gd name="connsiteY0" fmla="*/ 361950 h 692150"/>
                <a:gd name="connsiteX1" fmla="*/ 311150 w 311150"/>
                <a:gd name="connsiteY1" fmla="*/ 0 h 692150"/>
                <a:gd name="connsiteX2" fmla="*/ 311150 w 311150"/>
                <a:gd name="connsiteY2" fmla="*/ 298450 h 692150"/>
                <a:gd name="connsiteX3" fmla="*/ 19050 w 311150"/>
                <a:gd name="connsiteY3" fmla="*/ 692150 h 692150"/>
                <a:gd name="connsiteX4" fmla="*/ 0 w 311150"/>
                <a:gd name="connsiteY4" fmla="*/ 361950 h 692150"/>
                <a:gd name="connsiteX0" fmla="*/ 0 w 295275"/>
                <a:gd name="connsiteY0" fmla="*/ 361950 h 692150"/>
                <a:gd name="connsiteX1" fmla="*/ 295275 w 295275"/>
                <a:gd name="connsiteY1" fmla="*/ 0 h 692150"/>
                <a:gd name="connsiteX2" fmla="*/ 295275 w 295275"/>
                <a:gd name="connsiteY2" fmla="*/ 298450 h 692150"/>
                <a:gd name="connsiteX3" fmla="*/ 3175 w 295275"/>
                <a:gd name="connsiteY3" fmla="*/ 692150 h 692150"/>
                <a:gd name="connsiteX4" fmla="*/ 0 w 295275"/>
                <a:gd name="connsiteY4" fmla="*/ 361950 h 692150"/>
                <a:gd name="connsiteX0" fmla="*/ 0 w 295275"/>
                <a:gd name="connsiteY0" fmla="*/ 361950 h 698500"/>
                <a:gd name="connsiteX1" fmla="*/ 295275 w 295275"/>
                <a:gd name="connsiteY1" fmla="*/ 0 h 698500"/>
                <a:gd name="connsiteX2" fmla="*/ 295275 w 295275"/>
                <a:gd name="connsiteY2" fmla="*/ 298450 h 698500"/>
                <a:gd name="connsiteX3" fmla="*/ 3175 w 295275"/>
                <a:gd name="connsiteY3" fmla="*/ 698500 h 698500"/>
                <a:gd name="connsiteX4" fmla="*/ 0 w 295275"/>
                <a:gd name="connsiteY4" fmla="*/ 36195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698500">
                  <a:moveTo>
                    <a:pt x="0" y="361950"/>
                  </a:moveTo>
                  <a:lnTo>
                    <a:pt x="295275" y="0"/>
                  </a:lnTo>
                  <a:lnTo>
                    <a:pt x="295275" y="298450"/>
                  </a:lnTo>
                  <a:lnTo>
                    <a:pt x="3175" y="698500"/>
                  </a:lnTo>
                  <a:cubicBezTo>
                    <a:pt x="2117" y="588433"/>
                    <a:pt x="1058" y="472017"/>
                    <a:pt x="0" y="361950"/>
                  </a:cubicBezTo>
                  <a:close/>
                </a:path>
              </a:pathLst>
            </a:custGeom>
            <a:solidFill>
              <a:srgbClr val="B9CDE5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6503670" y="2293442"/>
              <a:ext cx="654048" cy="251320"/>
            </a:xfrm>
            <a:prstGeom prst="rect">
              <a:avLst/>
            </a:prstGeom>
            <a:solidFill>
              <a:srgbClr val="B9CDE5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9" name="Arc 258"/>
          <p:cNvSpPr/>
          <p:nvPr/>
        </p:nvSpPr>
        <p:spPr>
          <a:xfrm>
            <a:off x="3145964" y="1067085"/>
            <a:ext cx="844975" cy="844975"/>
          </a:xfrm>
          <a:prstGeom prst="arc">
            <a:avLst>
              <a:gd name="adj1" fmla="val 10062789"/>
              <a:gd name="adj2" fmla="val 16724272"/>
            </a:avLst>
          </a:prstGeom>
          <a:noFill/>
          <a:ln w="38100" cap="rnd">
            <a:solidFill>
              <a:srgbClr val="E46B09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lt1"/>
              </a:solidFill>
            </a:endParaRPr>
          </a:p>
        </p:txBody>
      </p:sp>
      <p:sp>
        <p:nvSpPr>
          <p:cNvPr id="260" name="Arc 259"/>
          <p:cNvSpPr/>
          <p:nvPr/>
        </p:nvSpPr>
        <p:spPr>
          <a:xfrm>
            <a:off x="136525" y="841130"/>
            <a:ext cx="1613124" cy="1613124"/>
          </a:xfrm>
          <a:prstGeom prst="arc">
            <a:avLst>
              <a:gd name="adj1" fmla="val 15549024"/>
              <a:gd name="adj2" fmla="val 20937197"/>
            </a:avLst>
          </a:prstGeom>
          <a:noFill/>
          <a:ln w="38100" cap="rnd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lt1"/>
              </a:solidFill>
            </a:endParaRPr>
          </a:p>
        </p:txBody>
      </p:sp>
      <p:sp>
        <p:nvSpPr>
          <p:cNvPr id="261" name="Arc 260"/>
          <p:cNvSpPr/>
          <p:nvPr/>
        </p:nvSpPr>
        <p:spPr>
          <a:xfrm>
            <a:off x="311586" y="1090235"/>
            <a:ext cx="1474670" cy="1474670"/>
          </a:xfrm>
          <a:prstGeom prst="arc">
            <a:avLst>
              <a:gd name="adj1" fmla="val 9883988"/>
              <a:gd name="adj2" fmla="val 20051296"/>
            </a:avLst>
          </a:prstGeom>
          <a:noFill/>
          <a:ln w="38100" cap="rnd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62" name="Arc 261"/>
          <p:cNvSpPr/>
          <p:nvPr/>
        </p:nvSpPr>
        <p:spPr>
          <a:xfrm>
            <a:off x="712863" y="1352402"/>
            <a:ext cx="1186278" cy="1186278"/>
          </a:xfrm>
          <a:prstGeom prst="arc">
            <a:avLst>
              <a:gd name="adj1" fmla="val 10450404"/>
              <a:gd name="adj2" fmla="val 18714077"/>
            </a:avLst>
          </a:prstGeom>
          <a:noFill/>
          <a:ln w="38100" cap="rnd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2" name="Rounded Rectangle 211"/>
          <p:cNvSpPr/>
          <p:nvPr/>
        </p:nvSpPr>
        <p:spPr>
          <a:xfrm>
            <a:off x="5293902" y="1288847"/>
            <a:ext cx="1014824" cy="1530461"/>
          </a:xfrm>
          <a:prstGeom prst="roundRect">
            <a:avLst/>
          </a:prstGeom>
          <a:solidFill>
            <a:srgbClr val="F9C090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5464469" y="1439273"/>
            <a:ext cx="352161" cy="3747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80" name="Group 79"/>
          <p:cNvGrpSpPr/>
          <p:nvPr/>
        </p:nvGrpSpPr>
        <p:grpSpPr>
          <a:xfrm>
            <a:off x="5542982" y="1468996"/>
            <a:ext cx="182142" cy="297693"/>
            <a:chOff x="593726" y="1760533"/>
            <a:chExt cx="309579" cy="505977"/>
          </a:xfrm>
          <a:noFill/>
        </p:grpSpPr>
        <p:sp>
          <p:nvSpPr>
            <p:cNvPr id="81" name="Flowchart: Delay 80"/>
            <p:cNvSpPr/>
            <p:nvPr/>
          </p:nvSpPr>
          <p:spPr>
            <a:xfrm rot="16200000">
              <a:off x="603041" y="1976842"/>
              <a:ext cx="280353" cy="298983"/>
            </a:xfrm>
            <a:prstGeom prst="flowChartDelay">
              <a:avLst/>
            </a:prstGeom>
            <a:grpFill/>
            <a:ln cap="rnd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82" name="Group 81"/>
            <p:cNvGrpSpPr/>
            <p:nvPr/>
          </p:nvGrpSpPr>
          <p:grpSpPr>
            <a:xfrm rot="20404603">
              <a:off x="635382" y="1760533"/>
              <a:ext cx="267923" cy="220662"/>
              <a:chOff x="786804" y="1760533"/>
              <a:chExt cx="267923" cy="220662"/>
            </a:xfrm>
            <a:grpFill/>
          </p:grpSpPr>
          <p:sp>
            <p:nvSpPr>
              <p:cNvPr id="83" name="Flowchart: Connector 82"/>
              <p:cNvSpPr/>
              <p:nvPr/>
            </p:nvSpPr>
            <p:spPr>
              <a:xfrm rot="19707452">
                <a:off x="786804" y="1760533"/>
                <a:ext cx="220662" cy="220662"/>
              </a:xfrm>
              <a:prstGeom prst="flowChartConnector">
                <a:avLst/>
              </a:prstGeom>
              <a:grpFill/>
              <a:ln cap="rnd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84" name="Freeform 83"/>
              <p:cNvSpPr/>
              <p:nvPr/>
            </p:nvSpPr>
            <p:spPr>
              <a:xfrm rot="19707452">
                <a:off x="1004721" y="1849632"/>
                <a:ext cx="50006" cy="19050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grpFill/>
              <a:ln cap="rnd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85" name="Flowchart: Connector 84"/>
              <p:cNvSpPr/>
              <p:nvPr/>
            </p:nvSpPr>
            <p:spPr>
              <a:xfrm rot="19707452" flipH="1">
                <a:off x="896667" y="1807272"/>
                <a:ext cx="45719" cy="45719"/>
              </a:xfrm>
              <a:prstGeom prst="flowChartConnector">
                <a:avLst/>
              </a:prstGeom>
              <a:grpFill/>
              <a:ln cap="rnd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</p:grpSp>
      <p:sp>
        <p:nvSpPr>
          <p:cNvPr id="21" name="Rounded Rectangle 20"/>
          <p:cNvSpPr/>
          <p:nvPr/>
        </p:nvSpPr>
        <p:spPr>
          <a:xfrm>
            <a:off x="5873637" y="1438358"/>
            <a:ext cx="152400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3" name="Rounded Rectangle 212"/>
          <p:cNvSpPr/>
          <p:nvPr/>
        </p:nvSpPr>
        <p:spPr>
          <a:xfrm>
            <a:off x="5873637" y="1554254"/>
            <a:ext cx="304800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4" name="Rounded Rectangle 213"/>
          <p:cNvSpPr/>
          <p:nvPr/>
        </p:nvSpPr>
        <p:spPr>
          <a:xfrm>
            <a:off x="5873637" y="1670150"/>
            <a:ext cx="304800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5" name="Rounded Rectangle 214"/>
          <p:cNvSpPr/>
          <p:nvPr/>
        </p:nvSpPr>
        <p:spPr>
          <a:xfrm>
            <a:off x="5873637" y="1751067"/>
            <a:ext cx="228600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6" name="Rounded Rectangle 215"/>
          <p:cNvSpPr/>
          <p:nvPr/>
        </p:nvSpPr>
        <p:spPr>
          <a:xfrm>
            <a:off x="5464469" y="1906879"/>
            <a:ext cx="6377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7" name="Rounded Rectangle 216"/>
          <p:cNvSpPr/>
          <p:nvPr/>
        </p:nvSpPr>
        <p:spPr>
          <a:xfrm>
            <a:off x="5464469" y="1988707"/>
            <a:ext cx="6377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8" name="Rounded Rectangle 217"/>
          <p:cNvSpPr/>
          <p:nvPr/>
        </p:nvSpPr>
        <p:spPr>
          <a:xfrm>
            <a:off x="5464469" y="2070535"/>
            <a:ext cx="4091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9" name="Rounded Rectangle 218"/>
          <p:cNvSpPr/>
          <p:nvPr/>
        </p:nvSpPr>
        <p:spPr>
          <a:xfrm>
            <a:off x="5464469" y="2201926"/>
            <a:ext cx="6377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0" name="Rounded Rectangle 219"/>
          <p:cNvSpPr/>
          <p:nvPr/>
        </p:nvSpPr>
        <p:spPr>
          <a:xfrm>
            <a:off x="5464469" y="2283754"/>
            <a:ext cx="6377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4" name="Rounded Rectangle 253"/>
          <p:cNvSpPr/>
          <p:nvPr/>
        </p:nvSpPr>
        <p:spPr>
          <a:xfrm>
            <a:off x="5464469" y="2420711"/>
            <a:ext cx="6377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5" name="Rounded Rectangle 254"/>
          <p:cNvSpPr/>
          <p:nvPr/>
        </p:nvSpPr>
        <p:spPr>
          <a:xfrm>
            <a:off x="5464469" y="2502539"/>
            <a:ext cx="5234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6" name="Rounded Rectangle 255"/>
          <p:cNvSpPr/>
          <p:nvPr/>
        </p:nvSpPr>
        <p:spPr>
          <a:xfrm>
            <a:off x="5464469" y="2584367"/>
            <a:ext cx="409168" cy="608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426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955925" y="1630362"/>
            <a:ext cx="1524000" cy="38100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dirty="0" smtClean="0"/>
              <a:t>Request a </a:t>
            </a:r>
            <a:r>
              <a:rPr lang="en-US" b="1" dirty="0" smtClean="0"/>
              <a:t>FREE </a:t>
            </a:r>
            <a:r>
              <a:rPr lang="en-US" dirty="0" smtClean="0"/>
              <a:t>Instructor </a:t>
            </a:r>
            <a:r>
              <a:rPr lang="en-US" b="1" dirty="0" smtClean="0"/>
              <a:t>Account</a:t>
            </a:r>
            <a:endParaRPr lang="en-US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584325" y="1630362"/>
            <a:ext cx="990600" cy="381000"/>
            <a:chOff x="1584325" y="1630362"/>
            <a:chExt cx="990600" cy="381000"/>
          </a:xfrm>
        </p:grpSpPr>
        <p:sp>
          <p:nvSpPr>
            <p:cNvPr id="5" name="Rounded Rectangle 4"/>
            <p:cNvSpPr/>
            <p:nvPr/>
          </p:nvSpPr>
          <p:spPr>
            <a:xfrm>
              <a:off x="1584325" y="1630362"/>
              <a:ext cx="990600" cy="381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/>
                <a:t>  Video     </a:t>
              </a:r>
              <a:br>
                <a:rPr lang="en-US" b="1" dirty="0" smtClean="0"/>
              </a:br>
              <a:r>
                <a:rPr lang="en-US" b="1" dirty="0" smtClean="0"/>
                <a:t>   Tour</a:t>
              </a:r>
              <a:endParaRPr lang="en-US" b="1" dirty="0"/>
            </a:p>
          </p:txBody>
        </p:sp>
        <p:sp>
          <p:nvSpPr>
            <p:cNvPr id="6" name="Donut 5"/>
            <p:cNvSpPr>
              <a:spLocks noChangeAspect="1"/>
            </p:cNvSpPr>
            <p:nvPr/>
          </p:nvSpPr>
          <p:spPr>
            <a:xfrm>
              <a:off x="2224405" y="1680424"/>
              <a:ext cx="274320" cy="274320"/>
            </a:xfrm>
            <a:prstGeom prst="donut">
              <a:avLst>
                <a:gd name="adj" fmla="val 4005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sosceles Triangle 6"/>
            <p:cNvSpPr>
              <a:spLocks/>
            </p:cNvSpPr>
            <p:nvPr/>
          </p:nvSpPr>
          <p:spPr>
            <a:xfrm rot="5400000">
              <a:off x="2296159" y="1763974"/>
              <a:ext cx="171728" cy="107221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6" b="13680"/>
          <a:stretch/>
        </p:blipFill>
        <p:spPr bwMode="auto">
          <a:xfrm>
            <a:off x="1590471" y="2449514"/>
            <a:ext cx="1023937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6525" y="2465388"/>
            <a:ext cx="1453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Pasted as an image and cropped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88925" y="2239962"/>
            <a:ext cx="434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" b="7876"/>
          <a:stretch/>
        </p:blipFill>
        <p:spPr bwMode="auto">
          <a:xfrm>
            <a:off x="2925763" y="2449514"/>
            <a:ext cx="155416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71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18</Words>
  <Application>Microsoft Office PowerPoint</Application>
  <PresentationFormat>Custom</PresentationFormat>
  <Paragraphs>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Damith</dc:creator>
  <cp:lastModifiedBy>Damith Chatura Rajapakse</cp:lastModifiedBy>
  <cp:revision>48</cp:revision>
  <dcterms:created xsi:type="dcterms:W3CDTF">2006-08-16T00:00:00Z</dcterms:created>
  <dcterms:modified xsi:type="dcterms:W3CDTF">2014-07-28T03:22:20Z</dcterms:modified>
</cp:coreProperties>
</file>