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480175" cy="3240088"/>
  <p:notesSz cx="6858000" cy="9144000"/>
  <p:defaultTextStyle>
    <a:defPPr>
      <a:defRPr lang="en-US"/>
    </a:defPPr>
    <a:lvl1pPr marL="0" algn="l" defTabSz="735141" rtl="0" eaLnBrk="1" latinLnBrk="0" hangingPunct="1">
      <a:defRPr sz="1459" kern="1200">
        <a:solidFill>
          <a:schemeClr val="tx1"/>
        </a:solidFill>
        <a:latin typeface="+mn-lt"/>
        <a:ea typeface="+mn-ea"/>
        <a:cs typeface="+mn-cs"/>
      </a:defRPr>
    </a:lvl1pPr>
    <a:lvl2pPr marL="367571" algn="l" defTabSz="735141" rtl="0" eaLnBrk="1" latinLnBrk="0" hangingPunct="1">
      <a:defRPr sz="1459" kern="1200">
        <a:solidFill>
          <a:schemeClr val="tx1"/>
        </a:solidFill>
        <a:latin typeface="+mn-lt"/>
        <a:ea typeface="+mn-ea"/>
        <a:cs typeface="+mn-cs"/>
      </a:defRPr>
    </a:lvl2pPr>
    <a:lvl3pPr marL="735141" algn="l" defTabSz="735141" rtl="0" eaLnBrk="1" latinLnBrk="0" hangingPunct="1">
      <a:defRPr sz="1459" kern="1200">
        <a:solidFill>
          <a:schemeClr val="tx1"/>
        </a:solidFill>
        <a:latin typeface="+mn-lt"/>
        <a:ea typeface="+mn-ea"/>
        <a:cs typeface="+mn-cs"/>
      </a:defRPr>
    </a:lvl3pPr>
    <a:lvl4pPr marL="1102713" algn="l" defTabSz="735141" rtl="0" eaLnBrk="1" latinLnBrk="0" hangingPunct="1">
      <a:defRPr sz="1459" kern="1200">
        <a:solidFill>
          <a:schemeClr val="tx1"/>
        </a:solidFill>
        <a:latin typeface="+mn-lt"/>
        <a:ea typeface="+mn-ea"/>
        <a:cs typeface="+mn-cs"/>
      </a:defRPr>
    </a:lvl4pPr>
    <a:lvl5pPr marL="1470283" algn="l" defTabSz="735141" rtl="0" eaLnBrk="1" latinLnBrk="0" hangingPunct="1">
      <a:defRPr sz="1459" kern="1200">
        <a:solidFill>
          <a:schemeClr val="tx1"/>
        </a:solidFill>
        <a:latin typeface="+mn-lt"/>
        <a:ea typeface="+mn-ea"/>
        <a:cs typeface="+mn-cs"/>
      </a:defRPr>
    </a:lvl5pPr>
    <a:lvl6pPr marL="1837854" algn="l" defTabSz="735141" rtl="0" eaLnBrk="1" latinLnBrk="0" hangingPunct="1">
      <a:defRPr sz="1459" kern="1200">
        <a:solidFill>
          <a:schemeClr val="tx1"/>
        </a:solidFill>
        <a:latin typeface="+mn-lt"/>
        <a:ea typeface="+mn-ea"/>
        <a:cs typeface="+mn-cs"/>
      </a:defRPr>
    </a:lvl6pPr>
    <a:lvl7pPr marL="2205424" algn="l" defTabSz="735141" rtl="0" eaLnBrk="1" latinLnBrk="0" hangingPunct="1">
      <a:defRPr sz="1459" kern="1200">
        <a:solidFill>
          <a:schemeClr val="tx1"/>
        </a:solidFill>
        <a:latin typeface="+mn-lt"/>
        <a:ea typeface="+mn-ea"/>
        <a:cs typeface="+mn-cs"/>
      </a:defRPr>
    </a:lvl7pPr>
    <a:lvl8pPr marL="2572995" algn="l" defTabSz="735141" rtl="0" eaLnBrk="1" latinLnBrk="0" hangingPunct="1">
      <a:defRPr sz="1459" kern="1200">
        <a:solidFill>
          <a:schemeClr val="tx1"/>
        </a:solidFill>
        <a:latin typeface="+mn-lt"/>
        <a:ea typeface="+mn-ea"/>
        <a:cs typeface="+mn-cs"/>
      </a:defRPr>
    </a:lvl8pPr>
    <a:lvl9pPr marL="2940566" algn="l" defTabSz="735141" rtl="0" eaLnBrk="1" latinLnBrk="0" hangingPunct="1">
      <a:defRPr sz="145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21" userDrawn="1">
          <p15:clr>
            <a:srgbClr val="A4A3A4"/>
          </p15:clr>
        </p15:guide>
        <p15:guide id="2" pos="20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BF7"/>
    <a:srgbClr val="FEF4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7" d="100"/>
          <a:sy n="137" d="100"/>
        </p:scale>
        <p:origin x="528" y="108"/>
      </p:cViewPr>
      <p:guideLst>
        <p:guide orient="horz" pos="1021"/>
        <p:guide pos="20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56B9F1-9881-483D-AC17-B3C6E9A32E68}" type="datetimeFigureOut">
              <a:rPr lang="en-SG" smtClean="0"/>
              <a:t>7/12/2018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0" y="685800"/>
            <a:ext cx="6858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E4DC8D-D69B-4B86-8446-EEAF0FAB03F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916547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35141" rtl="0" eaLnBrk="1" latinLnBrk="0" hangingPunct="1">
      <a:defRPr sz="973" kern="1200">
        <a:solidFill>
          <a:schemeClr val="tx1"/>
        </a:solidFill>
        <a:latin typeface="+mn-lt"/>
        <a:ea typeface="+mn-ea"/>
        <a:cs typeface="+mn-cs"/>
      </a:defRPr>
    </a:lvl1pPr>
    <a:lvl2pPr marL="367571" algn="l" defTabSz="735141" rtl="0" eaLnBrk="1" latinLnBrk="0" hangingPunct="1">
      <a:defRPr sz="973" kern="1200">
        <a:solidFill>
          <a:schemeClr val="tx1"/>
        </a:solidFill>
        <a:latin typeface="+mn-lt"/>
        <a:ea typeface="+mn-ea"/>
        <a:cs typeface="+mn-cs"/>
      </a:defRPr>
    </a:lvl2pPr>
    <a:lvl3pPr marL="735141" algn="l" defTabSz="735141" rtl="0" eaLnBrk="1" latinLnBrk="0" hangingPunct="1">
      <a:defRPr sz="973" kern="1200">
        <a:solidFill>
          <a:schemeClr val="tx1"/>
        </a:solidFill>
        <a:latin typeface="+mn-lt"/>
        <a:ea typeface="+mn-ea"/>
        <a:cs typeface="+mn-cs"/>
      </a:defRPr>
    </a:lvl3pPr>
    <a:lvl4pPr marL="1102713" algn="l" defTabSz="735141" rtl="0" eaLnBrk="1" latinLnBrk="0" hangingPunct="1">
      <a:defRPr sz="973" kern="1200">
        <a:solidFill>
          <a:schemeClr val="tx1"/>
        </a:solidFill>
        <a:latin typeface="+mn-lt"/>
        <a:ea typeface="+mn-ea"/>
        <a:cs typeface="+mn-cs"/>
      </a:defRPr>
    </a:lvl4pPr>
    <a:lvl5pPr marL="1470283" algn="l" defTabSz="735141" rtl="0" eaLnBrk="1" latinLnBrk="0" hangingPunct="1">
      <a:defRPr sz="973" kern="1200">
        <a:solidFill>
          <a:schemeClr val="tx1"/>
        </a:solidFill>
        <a:latin typeface="+mn-lt"/>
        <a:ea typeface="+mn-ea"/>
        <a:cs typeface="+mn-cs"/>
      </a:defRPr>
    </a:lvl5pPr>
    <a:lvl6pPr marL="1837854" algn="l" defTabSz="735141" rtl="0" eaLnBrk="1" latinLnBrk="0" hangingPunct="1">
      <a:defRPr sz="973" kern="1200">
        <a:solidFill>
          <a:schemeClr val="tx1"/>
        </a:solidFill>
        <a:latin typeface="+mn-lt"/>
        <a:ea typeface="+mn-ea"/>
        <a:cs typeface="+mn-cs"/>
      </a:defRPr>
    </a:lvl6pPr>
    <a:lvl7pPr marL="2205424" algn="l" defTabSz="735141" rtl="0" eaLnBrk="1" latinLnBrk="0" hangingPunct="1">
      <a:defRPr sz="973" kern="1200">
        <a:solidFill>
          <a:schemeClr val="tx1"/>
        </a:solidFill>
        <a:latin typeface="+mn-lt"/>
        <a:ea typeface="+mn-ea"/>
        <a:cs typeface="+mn-cs"/>
      </a:defRPr>
    </a:lvl7pPr>
    <a:lvl8pPr marL="2572995" algn="l" defTabSz="735141" rtl="0" eaLnBrk="1" latinLnBrk="0" hangingPunct="1">
      <a:defRPr sz="973" kern="1200">
        <a:solidFill>
          <a:schemeClr val="tx1"/>
        </a:solidFill>
        <a:latin typeface="+mn-lt"/>
        <a:ea typeface="+mn-ea"/>
        <a:cs typeface="+mn-cs"/>
      </a:defRPr>
    </a:lvl8pPr>
    <a:lvl9pPr marL="2940566" algn="l" defTabSz="735141" rtl="0" eaLnBrk="1" latinLnBrk="0" hangingPunct="1">
      <a:defRPr sz="97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0" y="685800"/>
            <a:ext cx="6858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4DC8D-D69B-4B86-8446-EEAF0FAB03F3}" type="slidenum">
              <a:rPr lang="en-SG" smtClean="0"/>
              <a:t>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28471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6017" y="1006529"/>
            <a:ext cx="5508149" cy="6945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2030" y="1836055"/>
            <a:ext cx="4536122" cy="82802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77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55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32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10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88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65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43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21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98134" y="129755"/>
            <a:ext cx="1458040" cy="276457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4011" y="129755"/>
            <a:ext cx="4266116" cy="276457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893" y="2082068"/>
            <a:ext cx="5508149" cy="643517"/>
          </a:xfrm>
        </p:spPr>
        <p:txBody>
          <a:bodyPr anchor="t"/>
          <a:lstStyle>
            <a:lvl1pPr algn="l">
              <a:defRPr sz="3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893" y="1373292"/>
            <a:ext cx="5508149" cy="708770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7764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55285" indent="0">
              <a:buNone/>
              <a:defRPr sz="1299">
                <a:solidFill>
                  <a:schemeClr val="tx1">
                    <a:tint val="75000"/>
                  </a:schemeClr>
                </a:solidFill>
              </a:defRPr>
            </a:lvl3pPr>
            <a:lvl4pPr marL="11329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105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8882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26585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643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02114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4009" y="756026"/>
            <a:ext cx="2862078" cy="2138309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94090" y="756026"/>
            <a:ext cx="2862078" cy="2138309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012" y="725278"/>
            <a:ext cx="2863203" cy="302256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77643" indent="0">
              <a:buNone/>
              <a:defRPr sz="1700" b="1"/>
            </a:lvl2pPr>
            <a:lvl3pPr marL="755285" indent="0">
              <a:buNone/>
              <a:defRPr sz="1500" b="1"/>
            </a:lvl3pPr>
            <a:lvl4pPr marL="1132930" indent="0">
              <a:buNone/>
              <a:defRPr sz="1299" b="1"/>
            </a:lvl4pPr>
            <a:lvl5pPr marL="1510573" indent="0">
              <a:buNone/>
              <a:defRPr sz="1299" b="1"/>
            </a:lvl5pPr>
            <a:lvl6pPr marL="1888215" indent="0">
              <a:buNone/>
              <a:defRPr sz="1299" b="1"/>
            </a:lvl6pPr>
            <a:lvl7pPr marL="2265858" indent="0">
              <a:buNone/>
              <a:defRPr sz="1299" b="1"/>
            </a:lvl7pPr>
            <a:lvl8pPr marL="2643500" indent="0">
              <a:buNone/>
              <a:defRPr sz="1299" b="1"/>
            </a:lvl8pPr>
            <a:lvl9pPr marL="3021144" indent="0">
              <a:buNone/>
              <a:defRPr sz="1299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4012" y="1027536"/>
            <a:ext cx="2863203" cy="1866801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299"/>
            </a:lvl4pPr>
            <a:lvl5pPr>
              <a:defRPr sz="1299"/>
            </a:lvl5pPr>
            <a:lvl6pPr>
              <a:defRPr sz="1299"/>
            </a:lvl6pPr>
            <a:lvl7pPr>
              <a:defRPr sz="1299"/>
            </a:lvl7pPr>
            <a:lvl8pPr>
              <a:defRPr sz="1299"/>
            </a:lvl8pPr>
            <a:lvl9pPr>
              <a:defRPr sz="1299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91846" y="725278"/>
            <a:ext cx="2864327" cy="302256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77643" indent="0">
              <a:buNone/>
              <a:defRPr sz="1700" b="1"/>
            </a:lvl2pPr>
            <a:lvl3pPr marL="755285" indent="0">
              <a:buNone/>
              <a:defRPr sz="1500" b="1"/>
            </a:lvl3pPr>
            <a:lvl4pPr marL="1132930" indent="0">
              <a:buNone/>
              <a:defRPr sz="1299" b="1"/>
            </a:lvl4pPr>
            <a:lvl5pPr marL="1510573" indent="0">
              <a:buNone/>
              <a:defRPr sz="1299" b="1"/>
            </a:lvl5pPr>
            <a:lvl6pPr marL="1888215" indent="0">
              <a:buNone/>
              <a:defRPr sz="1299" b="1"/>
            </a:lvl6pPr>
            <a:lvl7pPr marL="2265858" indent="0">
              <a:buNone/>
              <a:defRPr sz="1299" b="1"/>
            </a:lvl7pPr>
            <a:lvl8pPr marL="2643500" indent="0">
              <a:buNone/>
              <a:defRPr sz="1299" b="1"/>
            </a:lvl8pPr>
            <a:lvl9pPr marL="3021144" indent="0">
              <a:buNone/>
              <a:defRPr sz="1299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91846" y="1027536"/>
            <a:ext cx="2864327" cy="1866801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299"/>
            </a:lvl4pPr>
            <a:lvl5pPr>
              <a:defRPr sz="1299"/>
            </a:lvl5pPr>
            <a:lvl6pPr>
              <a:defRPr sz="1299"/>
            </a:lvl6pPr>
            <a:lvl7pPr>
              <a:defRPr sz="1299"/>
            </a:lvl7pPr>
            <a:lvl8pPr>
              <a:defRPr sz="1299"/>
            </a:lvl8pPr>
            <a:lvl9pPr>
              <a:defRPr sz="1299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012" y="129009"/>
            <a:ext cx="2131934" cy="54901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3570" y="129012"/>
            <a:ext cx="3622598" cy="2765324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4012" y="678021"/>
            <a:ext cx="2131934" cy="2216310"/>
          </a:xfrm>
        </p:spPr>
        <p:txBody>
          <a:bodyPr/>
          <a:lstStyle>
            <a:lvl1pPr marL="0" indent="0">
              <a:buNone/>
              <a:defRPr sz="1200"/>
            </a:lvl1pPr>
            <a:lvl2pPr marL="377643" indent="0">
              <a:buNone/>
              <a:defRPr sz="1000"/>
            </a:lvl2pPr>
            <a:lvl3pPr marL="755285" indent="0">
              <a:buNone/>
              <a:defRPr sz="800"/>
            </a:lvl3pPr>
            <a:lvl4pPr marL="1132930" indent="0">
              <a:buNone/>
              <a:defRPr sz="700"/>
            </a:lvl4pPr>
            <a:lvl5pPr marL="1510573" indent="0">
              <a:buNone/>
              <a:defRPr sz="700"/>
            </a:lvl5pPr>
            <a:lvl6pPr marL="1888215" indent="0">
              <a:buNone/>
              <a:defRPr sz="700"/>
            </a:lvl6pPr>
            <a:lvl7pPr marL="2265858" indent="0">
              <a:buNone/>
              <a:defRPr sz="700"/>
            </a:lvl7pPr>
            <a:lvl8pPr marL="2643500" indent="0">
              <a:buNone/>
              <a:defRPr sz="700"/>
            </a:lvl8pPr>
            <a:lvl9pPr marL="3021144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165" y="2268072"/>
            <a:ext cx="3888105" cy="267757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70165" y="289517"/>
            <a:ext cx="3888105" cy="1944053"/>
          </a:xfrm>
        </p:spPr>
        <p:txBody>
          <a:bodyPr/>
          <a:lstStyle>
            <a:lvl1pPr marL="0" indent="0">
              <a:buNone/>
              <a:defRPr sz="2600"/>
            </a:lvl1pPr>
            <a:lvl2pPr marL="377643" indent="0">
              <a:buNone/>
              <a:defRPr sz="2300"/>
            </a:lvl2pPr>
            <a:lvl3pPr marL="755285" indent="0">
              <a:buNone/>
              <a:defRPr sz="2000"/>
            </a:lvl3pPr>
            <a:lvl4pPr marL="1132930" indent="0">
              <a:buNone/>
              <a:defRPr sz="1700"/>
            </a:lvl4pPr>
            <a:lvl5pPr marL="1510573" indent="0">
              <a:buNone/>
              <a:defRPr sz="1700"/>
            </a:lvl5pPr>
            <a:lvl6pPr marL="1888215" indent="0">
              <a:buNone/>
              <a:defRPr sz="1700"/>
            </a:lvl6pPr>
            <a:lvl7pPr marL="2265858" indent="0">
              <a:buNone/>
              <a:defRPr sz="1700"/>
            </a:lvl7pPr>
            <a:lvl8pPr marL="2643500" indent="0">
              <a:buNone/>
              <a:defRPr sz="1700"/>
            </a:lvl8pPr>
            <a:lvl9pPr marL="3021144" indent="0">
              <a:buNone/>
              <a:defRPr sz="1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70165" y="2535821"/>
            <a:ext cx="3888105" cy="380261"/>
          </a:xfrm>
        </p:spPr>
        <p:txBody>
          <a:bodyPr/>
          <a:lstStyle>
            <a:lvl1pPr marL="0" indent="0">
              <a:buNone/>
              <a:defRPr sz="1200"/>
            </a:lvl1pPr>
            <a:lvl2pPr marL="377643" indent="0">
              <a:buNone/>
              <a:defRPr sz="1000"/>
            </a:lvl2pPr>
            <a:lvl3pPr marL="755285" indent="0">
              <a:buNone/>
              <a:defRPr sz="800"/>
            </a:lvl3pPr>
            <a:lvl4pPr marL="1132930" indent="0">
              <a:buNone/>
              <a:defRPr sz="700"/>
            </a:lvl4pPr>
            <a:lvl5pPr marL="1510573" indent="0">
              <a:buNone/>
              <a:defRPr sz="700"/>
            </a:lvl5pPr>
            <a:lvl6pPr marL="1888215" indent="0">
              <a:buNone/>
              <a:defRPr sz="700"/>
            </a:lvl6pPr>
            <a:lvl7pPr marL="2265858" indent="0">
              <a:buNone/>
              <a:defRPr sz="700"/>
            </a:lvl7pPr>
            <a:lvl8pPr marL="2643500" indent="0">
              <a:buNone/>
              <a:defRPr sz="700"/>
            </a:lvl8pPr>
            <a:lvl9pPr marL="3021144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4014" y="129762"/>
            <a:ext cx="5832158" cy="540014"/>
          </a:xfrm>
          <a:prstGeom prst="rect">
            <a:avLst/>
          </a:prstGeom>
        </p:spPr>
        <p:txBody>
          <a:bodyPr vert="horz" lIns="75529" tIns="37765" rIns="75529" bIns="3776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014" y="756026"/>
            <a:ext cx="5832158" cy="2138309"/>
          </a:xfrm>
          <a:prstGeom prst="rect">
            <a:avLst/>
          </a:prstGeom>
        </p:spPr>
        <p:txBody>
          <a:bodyPr vert="horz" lIns="75529" tIns="37765" rIns="75529" bIns="3776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24017" y="3003089"/>
            <a:ext cx="1512041" cy="172505"/>
          </a:xfrm>
          <a:prstGeom prst="rect">
            <a:avLst/>
          </a:prstGeom>
        </p:spPr>
        <p:txBody>
          <a:bodyPr vert="horz" lIns="75529" tIns="37765" rIns="75529" bIns="37765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14063" y="3003089"/>
            <a:ext cx="2052056" cy="172505"/>
          </a:xfrm>
          <a:prstGeom prst="rect">
            <a:avLst/>
          </a:prstGeom>
        </p:spPr>
        <p:txBody>
          <a:bodyPr vert="horz" lIns="75529" tIns="37765" rIns="75529" bIns="37765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4133" y="3003089"/>
            <a:ext cx="1512041" cy="172505"/>
          </a:xfrm>
          <a:prstGeom prst="rect">
            <a:avLst/>
          </a:prstGeom>
        </p:spPr>
        <p:txBody>
          <a:bodyPr vert="horz" lIns="75529" tIns="37765" rIns="75529" bIns="37765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55285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3232" indent="-283232" algn="l" defTabSz="75528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13670" indent="-236027" algn="l" defTabSz="755285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44107" indent="-188822" algn="l" defTabSz="75528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21751" indent="-188822" algn="l" defTabSz="755285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99393" indent="-188822" algn="l" defTabSz="755285" rtl="0" eaLnBrk="1" latinLnBrk="0" hangingPunct="1">
        <a:spcBef>
          <a:spcPct val="20000"/>
        </a:spcBef>
        <a:buFont typeface="Arial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077037" indent="-188822" algn="l" defTabSz="755285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454680" indent="-188822" algn="l" defTabSz="755285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832322" indent="-188822" algn="l" defTabSz="755285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209965" indent="-188822" algn="l" defTabSz="755285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2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7643" algn="l" defTabSz="7552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5285" algn="l" defTabSz="7552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32930" algn="l" defTabSz="7552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10573" algn="l" defTabSz="7552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8215" algn="l" defTabSz="7552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65858" algn="l" defTabSz="7552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43500" algn="l" defTabSz="7552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21144" algn="l" defTabSz="7552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ounded Rectangle 152"/>
          <p:cNvSpPr/>
          <p:nvPr/>
        </p:nvSpPr>
        <p:spPr>
          <a:xfrm>
            <a:off x="3926271" y="115844"/>
            <a:ext cx="1144800" cy="2952000"/>
          </a:xfrm>
          <a:prstGeom prst="roundRect">
            <a:avLst>
              <a:gd name="adj" fmla="val 5446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lang="en-SG" sz="1400" b="1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54" name="Rounded Rectangle 153"/>
          <p:cNvSpPr/>
          <p:nvPr/>
        </p:nvSpPr>
        <p:spPr>
          <a:xfrm>
            <a:off x="2668396" y="115844"/>
            <a:ext cx="1144800" cy="2952000"/>
          </a:xfrm>
          <a:prstGeom prst="roundRect">
            <a:avLst>
              <a:gd name="adj" fmla="val 4447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lang="en-SG" sz="1400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55" name="Rounded Rectangle 154"/>
          <p:cNvSpPr/>
          <p:nvPr/>
        </p:nvSpPr>
        <p:spPr>
          <a:xfrm>
            <a:off x="1410520" y="115844"/>
            <a:ext cx="1144800" cy="2952000"/>
          </a:xfrm>
          <a:prstGeom prst="roundRect">
            <a:avLst>
              <a:gd name="adj" fmla="val 3720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rtlCol="0" anchor="b" anchorCtr="0"/>
          <a:lstStyle/>
          <a:p>
            <a:endParaRPr lang="en-SG" sz="1400" b="1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56" name="Rounded Rectangle 155"/>
          <p:cNvSpPr/>
          <p:nvPr/>
        </p:nvSpPr>
        <p:spPr>
          <a:xfrm>
            <a:off x="146698" y="115844"/>
            <a:ext cx="1144800" cy="2952000"/>
          </a:xfrm>
          <a:prstGeom prst="roundRect">
            <a:avLst>
              <a:gd name="adj" fmla="val 2950"/>
            </a:avLst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lang="en-US" sz="1400" b="1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59" name="Rounded Rectangle 158"/>
          <p:cNvSpPr/>
          <p:nvPr/>
        </p:nvSpPr>
        <p:spPr>
          <a:xfrm>
            <a:off x="1408239" y="692910"/>
            <a:ext cx="1147089" cy="777247"/>
          </a:xfrm>
          <a:prstGeom prst="roundRect">
            <a:avLst>
              <a:gd name="adj" fmla="val 919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 anchorCtr="0"/>
          <a:lstStyle/>
          <a:p>
            <a:pPr algn="ctr"/>
            <a:endParaRPr lang="en-US" sz="1400" b="1" dirty="0">
              <a:solidFill>
                <a:schemeClr val="bg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61" name="Rounded Rectangle 160"/>
          <p:cNvSpPr/>
          <p:nvPr/>
        </p:nvSpPr>
        <p:spPr>
          <a:xfrm>
            <a:off x="146169" y="692909"/>
            <a:ext cx="1145330" cy="1806373"/>
          </a:xfrm>
          <a:prstGeom prst="roundRect">
            <a:avLst>
              <a:gd name="adj" fmla="val 919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sz="1400" b="1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63" name="Rounded Rectangle 162"/>
          <p:cNvSpPr/>
          <p:nvPr/>
        </p:nvSpPr>
        <p:spPr>
          <a:xfrm>
            <a:off x="3927645" y="692902"/>
            <a:ext cx="1143426" cy="983486"/>
          </a:xfrm>
          <a:prstGeom prst="roundRect">
            <a:avLst>
              <a:gd name="adj" fmla="val 919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400" b="1" dirty="0" err="1">
                <a:solidFill>
                  <a:schemeClr val="bg1"/>
                </a:solidFill>
                <a:latin typeface="Consolas" pitchFamily="49" charset="0"/>
                <a:cs typeface="Consolas" pitchFamily="49" charset="0"/>
              </a:rPr>
              <a:t>Gradle</a:t>
            </a:r>
            <a:endParaRPr lang="en-US" sz="1400" b="1" dirty="0">
              <a:solidFill>
                <a:schemeClr val="bg1"/>
              </a:solidFill>
              <a:latin typeface="Consolas" pitchFamily="49" charset="0"/>
              <a:cs typeface="Consolas" pitchFamily="49" charset="0"/>
            </a:endParaRP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Consolas" pitchFamily="49" charset="0"/>
                <a:cs typeface="Consolas" pitchFamily="49" charset="0"/>
              </a:rPr>
              <a:t>Node.js</a:t>
            </a:r>
            <a:endParaRPr lang="en-SG" sz="1400" b="1" dirty="0">
              <a:solidFill>
                <a:schemeClr val="bg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67" name="Rectangle 166"/>
          <p:cNvSpPr/>
          <p:nvPr/>
        </p:nvSpPr>
        <p:spPr>
          <a:xfrm>
            <a:off x="146169" y="115845"/>
            <a:ext cx="1145330" cy="532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31" b="1" dirty="0">
                <a:solidFill>
                  <a:schemeClr val="bg1"/>
                </a:solidFill>
              </a:rPr>
              <a:t>Web page developer</a:t>
            </a:r>
          </a:p>
        </p:txBody>
      </p:sp>
      <p:sp>
        <p:nvSpPr>
          <p:cNvPr id="168" name="Rectangle 167"/>
          <p:cNvSpPr/>
          <p:nvPr/>
        </p:nvSpPr>
        <p:spPr>
          <a:xfrm>
            <a:off x="1394867" y="115845"/>
            <a:ext cx="1185431" cy="532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31" b="1" dirty="0">
                <a:solidFill>
                  <a:schemeClr val="bg1"/>
                </a:solidFill>
              </a:rPr>
              <a:t>Front-end developer</a:t>
            </a:r>
          </a:p>
        </p:txBody>
      </p:sp>
      <p:sp>
        <p:nvSpPr>
          <p:cNvPr id="169" name="Rectangle 168"/>
          <p:cNvSpPr/>
          <p:nvPr/>
        </p:nvSpPr>
        <p:spPr>
          <a:xfrm>
            <a:off x="2668396" y="115052"/>
            <a:ext cx="1144800" cy="532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31" b="1" dirty="0">
                <a:solidFill>
                  <a:schemeClr val="bg1"/>
                </a:solidFill>
              </a:rPr>
              <a:t>Test developer</a:t>
            </a:r>
          </a:p>
        </p:txBody>
      </p:sp>
      <p:sp>
        <p:nvSpPr>
          <p:cNvPr id="170" name="Rectangle 169"/>
          <p:cNvSpPr/>
          <p:nvPr/>
        </p:nvSpPr>
        <p:spPr>
          <a:xfrm>
            <a:off x="3926271" y="109351"/>
            <a:ext cx="1144800" cy="532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180973" algn="l"/>
              </a:tabLst>
            </a:pPr>
            <a:r>
              <a:rPr lang="en-US" sz="1431" b="1" dirty="0">
                <a:solidFill>
                  <a:schemeClr val="bg1"/>
                </a:solidFill>
              </a:rPr>
              <a:t>DevOps developer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182822" y="113644"/>
            <a:ext cx="1144800" cy="2952000"/>
          </a:xfrm>
          <a:prstGeom prst="roundRect">
            <a:avLst>
              <a:gd name="adj" fmla="val 5446"/>
            </a:avLst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lang="en-SG" sz="1400" b="1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207797" y="708002"/>
            <a:ext cx="1119831" cy="777247"/>
          </a:xfrm>
          <a:prstGeom prst="roundRect">
            <a:avLst>
              <a:gd name="adj" fmla="val 919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Consolas" pitchFamily="49" charset="0"/>
                <a:cs typeface="Consolas" pitchFamily="49" charset="0"/>
              </a:rPr>
              <a:t>Objectify</a:t>
            </a:r>
          </a:p>
          <a:p>
            <a:pPr algn="ctr"/>
            <a:r>
              <a:rPr lang="en-US" sz="1400" b="1" dirty="0" err="1">
                <a:solidFill>
                  <a:schemeClr val="bg1"/>
                </a:solidFill>
                <a:latin typeface="Consolas" pitchFamily="49" charset="0"/>
                <a:cs typeface="Consolas" pitchFamily="49" charset="0"/>
              </a:rPr>
              <a:t>Datastore</a:t>
            </a:r>
            <a:endParaRPr lang="en-US" sz="1400" b="1" dirty="0">
              <a:solidFill>
                <a:schemeClr val="bg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207797" y="124445"/>
            <a:ext cx="1119831" cy="532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180973" algn="l"/>
              </a:tabLst>
            </a:pPr>
            <a:r>
              <a:rPr lang="en-US" sz="1431" b="1" dirty="0">
                <a:solidFill>
                  <a:schemeClr val="bg1"/>
                </a:solidFill>
              </a:rPr>
              <a:t>Back-end developer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195691" y="2267008"/>
            <a:ext cx="2304000" cy="321793"/>
          </a:xfrm>
          <a:prstGeom prst="roundRect">
            <a:avLst>
              <a:gd name="adj" fmla="val 919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SG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HTML, SCSS, Bootstrap</a:t>
            </a:r>
          </a:p>
        </p:txBody>
      </p:sp>
      <p:sp>
        <p:nvSpPr>
          <p:cNvPr id="160" name="Rounded Rectangle 159"/>
          <p:cNvSpPr/>
          <p:nvPr/>
        </p:nvSpPr>
        <p:spPr>
          <a:xfrm>
            <a:off x="2706687" y="1505008"/>
            <a:ext cx="3581400" cy="321793"/>
          </a:xfrm>
          <a:prstGeom prst="roundRect">
            <a:avLst>
              <a:gd name="adj" fmla="val 919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Java, Servlet, Google App Engine</a:t>
            </a:r>
            <a:endParaRPr lang="en-SG" sz="1400" b="1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62" name="Rounded Rectangle 161"/>
          <p:cNvSpPr/>
          <p:nvPr/>
        </p:nvSpPr>
        <p:spPr>
          <a:xfrm>
            <a:off x="201273" y="2665000"/>
            <a:ext cx="6086814" cy="307444"/>
          </a:xfrm>
          <a:prstGeom prst="roundRect">
            <a:avLst>
              <a:gd name="adj" fmla="val 919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b="1" dirty="0" err="1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Git</a:t>
            </a:r>
            <a:endParaRPr lang="en-SG" sz="1400" b="1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171" name="Straight Connector 170"/>
          <p:cNvCxnSpPr/>
          <p:nvPr/>
        </p:nvCxnSpPr>
        <p:spPr>
          <a:xfrm>
            <a:off x="39687" y="669843"/>
            <a:ext cx="637200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2674341" y="692910"/>
            <a:ext cx="1123844" cy="777247"/>
          </a:xfrm>
          <a:prstGeom prst="roundRect">
            <a:avLst>
              <a:gd name="adj" fmla="val 919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 anchorCtr="0"/>
          <a:lstStyle/>
          <a:p>
            <a:pPr algn="ctr"/>
            <a:r>
              <a:rPr lang="en-US" sz="1400" b="1" dirty="0" err="1">
                <a:solidFill>
                  <a:schemeClr val="bg1"/>
                </a:solidFill>
                <a:latin typeface="Consolas" pitchFamily="49" charset="0"/>
                <a:cs typeface="Consolas" pitchFamily="49" charset="0"/>
              </a:rPr>
              <a:t>TestNG</a:t>
            </a:r>
            <a:endParaRPr lang="en-US" sz="1400" b="1" dirty="0">
              <a:solidFill>
                <a:schemeClr val="bg1"/>
              </a:solidFill>
              <a:latin typeface="Consolas" pitchFamily="49" charset="0"/>
              <a:cs typeface="Consolas" pitchFamily="49" charset="0"/>
            </a:endParaRP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Consolas" pitchFamily="49" charset="0"/>
                <a:cs typeface="Consolas" pitchFamily="49" charset="0"/>
              </a:rPr>
              <a:t>Selenium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Consolas" pitchFamily="49" charset="0"/>
                <a:cs typeface="Consolas" pitchFamily="49" charset="0"/>
              </a:rPr>
              <a:t>Jest</a:t>
            </a:r>
            <a:endParaRPr lang="en-US" sz="1400" b="1" dirty="0">
              <a:solidFill>
                <a:schemeClr val="bg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95691" y="1886008"/>
            <a:ext cx="4824000" cy="321793"/>
          </a:xfrm>
          <a:prstGeom prst="roundRect">
            <a:avLst>
              <a:gd name="adj" fmla="val 9190"/>
            </a:avLst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SG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Angular, </a:t>
            </a:r>
            <a:r>
              <a:rPr lang="en-SG" sz="1400" b="1" dirty="0" err="1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TypeScript</a:t>
            </a:r>
            <a:endParaRPr lang="en-SG" sz="1400" b="1" dirty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64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</TotalTime>
  <Words>35</Words>
  <Application>Microsoft Office PowerPoint</Application>
  <PresentationFormat>Custom</PresentationFormat>
  <Paragraphs>17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Consolas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Damith Chatura Rajapakse</dc:creator>
  <cp:lastModifiedBy>Wilson Kurniawan</cp:lastModifiedBy>
  <cp:revision>62</cp:revision>
  <dcterms:created xsi:type="dcterms:W3CDTF">2006-08-16T00:00:00Z</dcterms:created>
  <dcterms:modified xsi:type="dcterms:W3CDTF">2018-12-06T17:30:50Z</dcterms:modified>
</cp:coreProperties>
</file>