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51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5" autoAdjust="0"/>
    <p:restoredTop sz="94660"/>
  </p:normalViewPr>
  <p:slideViewPr>
    <p:cSldViewPr snapToGrid="0">
      <p:cViewPr varScale="1">
        <p:scale>
          <a:sx n="73" d="100"/>
          <a:sy n="73" d="100"/>
        </p:scale>
        <p:origin x="86" y="3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84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1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5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0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4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803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45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60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96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04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43128-6B2F-4E1B-8CDA-E6AA3E44DC33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266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599994" y="1420524"/>
            <a:ext cx="5746015" cy="5206538"/>
            <a:chOff x="2599994" y="1420524"/>
            <a:chExt cx="5746015" cy="5206538"/>
          </a:xfrm>
        </p:grpSpPr>
        <p:sp>
          <p:nvSpPr>
            <p:cNvPr id="4" name="Rectangle 3"/>
            <p:cNvSpPr/>
            <p:nvPr/>
          </p:nvSpPr>
          <p:spPr>
            <a:xfrm>
              <a:off x="4629489" y="2349053"/>
              <a:ext cx="2237173" cy="1056443"/>
            </a:xfrm>
            <a:prstGeom prst="rect">
              <a:avLst/>
            </a:prstGeom>
            <a:solidFill>
              <a:srgbClr val="BB51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30" name="Picture 6" descr="http://www.iconsdb.com/icons/preview/soylent-red/book-xxl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9994" y="1420524"/>
              <a:ext cx="5206538" cy="52065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3990967" y="2556331"/>
              <a:ext cx="435504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200" dirty="0" smtClean="0">
                  <a:solidFill>
                    <a:schemeClr val="bg1"/>
                  </a:solidFill>
                </a:rPr>
                <a:t>lexicon</a:t>
              </a:r>
              <a:endParaRPr lang="en-US" sz="7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9628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at Buffalo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Tyler</dc:creator>
  <cp:lastModifiedBy>Tyler</cp:lastModifiedBy>
  <cp:revision>3</cp:revision>
  <dcterms:created xsi:type="dcterms:W3CDTF">2015-03-02T05:10:16Z</dcterms:created>
  <dcterms:modified xsi:type="dcterms:W3CDTF">2016-03-16T00:52:24Z</dcterms:modified>
</cp:coreProperties>
</file>