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9144000" cy="4500563"/>
  <p:notesSz cx="6858000" cy="9144000"/>
  <p:defaultTextStyle>
    <a:defPPr>
      <a:defRPr lang="en-US"/>
    </a:defPPr>
    <a:lvl1pPr marL="0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21721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43443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65164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686885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08606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30328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2952049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373770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8" userDrawn="1">
          <p15:clr>
            <a:srgbClr val="A4A3A4"/>
          </p15:clr>
        </p15:guide>
        <p15:guide id="2" pos="2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99"/>
    <a:srgbClr val="00CC66"/>
    <a:srgbClr val="00D460"/>
    <a:srgbClr val="D282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432" y="78"/>
      </p:cViewPr>
      <p:guideLst>
        <p:guide orient="horz" pos="1418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50A2AC-D691-437C-A69B-81ECFE08AD4B}" type="datetimeFigureOut">
              <a:rPr lang="en-SG" smtClean="0"/>
              <a:pPr/>
              <a:t>18/3/2018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53975" y="685800"/>
            <a:ext cx="69659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1BE1C-C7AD-4E37-AA52-B519CDD79219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65103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21721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43443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65164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86885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108606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30328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52049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73770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53975" y="685800"/>
            <a:ext cx="69659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1BE1C-C7AD-4E37-AA52-B519CDD79219}" type="slidenum">
              <a:rPr lang="en-SG" smtClean="0"/>
              <a:pPr/>
              <a:t>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34786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2" y="1398093"/>
            <a:ext cx="7772400" cy="9647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1" y="2550320"/>
            <a:ext cx="6400800" cy="11501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17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3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5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6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08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0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2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3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180234"/>
            <a:ext cx="2057400" cy="38400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1" y="180234"/>
            <a:ext cx="6019800" cy="38400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2892030"/>
            <a:ext cx="7772400" cy="893861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1907531"/>
            <a:ext cx="7772400" cy="98450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2172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4344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6516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8688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086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53032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5204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37377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050134"/>
            <a:ext cx="4038600" cy="297016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050134"/>
            <a:ext cx="4038600" cy="297016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9" y="1007419"/>
            <a:ext cx="4040189" cy="419845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21721" indent="0">
              <a:buNone/>
              <a:defRPr sz="1800" b="1"/>
            </a:lvl2pPr>
            <a:lvl3pPr marL="843443" indent="0">
              <a:buNone/>
              <a:defRPr sz="1700" b="1"/>
            </a:lvl3pPr>
            <a:lvl4pPr marL="1265164" indent="0">
              <a:buNone/>
              <a:defRPr sz="1500" b="1"/>
            </a:lvl4pPr>
            <a:lvl5pPr marL="1686885" indent="0">
              <a:buNone/>
              <a:defRPr sz="1500" b="1"/>
            </a:lvl5pPr>
            <a:lvl6pPr marL="2108606" indent="0">
              <a:buNone/>
              <a:defRPr sz="1500" b="1"/>
            </a:lvl6pPr>
            <a:lvl7pPr marL="2530328" indent="0">
              <a:buNone/>
              <a:defRPr sz="1500" b="1"/>
            </a:lvl7pPr>
            <a:lvl8pPr marL="2952049" indent="0">
              <a:buNone/>
              <a:defRPr sz="1500" b="1"/>
            </a:lvl8pPr>
            <a:lvl9pPr marL="3373770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9" y="1427264"/>
            <a:ext cx="4040189" cy="2593034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007419"/>
            <a:ext cx="4041774" cy="419845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21721" indent="0">
              <a:buNone/>
              <a:defRPr sz="1800" b="1"/>
            </a:lvl2pPr>
            <a:lvl3pPr marL="843443" indent="0">
              <a:buNone/>
              <a:defRPr sz="1700" b="1"/>
            </a:lvl3pPr>
            <a:lvl4pPr marL="1265164" indent="0">
              <a:buNone/>
              <a:defRPr sz="1500" b="1"/>
            </a:lvl4pPr>
            <a:lvl5pPr marL="1686885" indent="0">
              <a:buNone/>
              <a:defRPr sz="1500" b="1"/>
            </a:lvl5pPr>
            <a:lvl6pPr marL="2108606" indent="0">
              <a:buNone/>
              <a:defRPr sz="1500" b="1"/>
            </a:lvl6pPr>
            <a:lvl7pPr marL="2530328" indent="0">
              <a:buNone/>
              <a:defRPr sz="1500" b="1"/>
            </a:lvl7pPr>
            <a:lvl8pPr marL="2952049" indent="0">
              <a:buNone/>
              <a:defRPr sz="1500" b="1"/>
            </a:lvl8pPr>
            <a:lvl9pPr marL="3373770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427264"/>
            <a:ext cx="4041774" cy="2593034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79188"/>
            <a:ext cx="3008314" cy="762596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8" y="179191"/>
            <a:ext cx="5111751" cy="3841106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941785"/>
            <a:ext cx="3008314" cy="3078511"/>
          </a:xfrm>
        </p:spPr>
        <p:txBody>
          <a:bodyPr/>
          <a:lstStyle>
            <a:lvl1pPr marL="0" indent="0">
              <a:buNone/>
              <a:defRPr sz="1300"/>
            </a:lvl1pPr>
            <a:lvl2pPr marL="421721" indent="0">
              <a:buNone/>
              <a:defRPr sz="1100"/>
            </a:lvl2pPr>
            <a:lvl3pPr marL="843443" indent="0">
              <a:buNone/>
              <a:defRPr sz="900"/>
            </a:lvl3pPr>
            <a:lvl4pPr marL="1265164" indent="0">
              <a:buNone/>
              <a:defRPr sz="800"/>
            </a:lvl4pPr>
            <a:lvl5pPr marL="1686885" indent="0">
              <a:buNone/>
              <a:defRPr sz="800"/>
            </a:lvl5pPr>
            <a:lvl6pPr marL="2108606" indent="0">
              <a:buNone/>
              <a:defRPr sz="800"/>
            </a:lvl6pPr>
            <a:lvl7pPr marL="2530328" indent="0">
              <a:buNone/>
              <a:defRPr sz="800"/>
            </a:lvl7pPr>
            <a:lvl8pPr marL="2952049" indent="0">
              <a:buNone/>
              <a:defRPr sz="800"/>
            </a:lvl8pPr>
            <a:lvl9pPr marL="3373770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150395"/>
            <a:ext cx="5486400" cy="37192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02137"/>
            <a:ext cx="5486400" cy="2700338"/>
          </a:xfrm>
        </p:spPr>
        <p:txBody>
          <a:bodyPr/>
          <a:lstStyle>
            <a:lvl1pPr marL="0" indent="0">
              <a:buNone/>
              <a:defRPr sz="3000"/>
            </a:lvl1pPr>
            <a:lvl2pPr marL="421721" indent="0">
              <a:buNone/>
              <a:defRPr sz="2600"/>
            </a:lvl2pPr>
            <a:lvl3pPr marL="843443" indent="0">
              <a:buNone/>
              <a:defRPr sz="2200"/>
            </a:lvl3pPr>
            <a:lvl4pPr marL="1265164" indent="0">
              <a:buNone/>
              <a:defRPr sz="1800"/>
            </a:lvl4pPr>
            <a:lvl5pPr marL="1686885" indent="0">
              <a:buNone/>
              <a:defRPr sz="1800"/>
            </a:lvl5pPr>
            <a:lvl6pPr marL="2108606" indent="0">
              <a:buNone/>
              <a:defRPr sz="1800"/>
            </a:lvl6pPr>
            <a:lvl7pPr marL="2530328" indent="0">
              <a:buNone/>
              <a:defRPr sz="1800"/>
            </a:lvl7pPr>
            <a:lvl8pPr marL="2952049" indent="0">
              <a:buNone/>
              <a:defRPr sz="1800"/>
            </a:lvl8pPr>
            <a:lvl9pPr marL="3373770" indent="0">
              <a:buNone/>
              <a:defRPr sz="1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3522321"/>
            <a:ext cx="5486400" cy="528190"/>
          </a:xfrm>
        </p:spPr>
        <p:txBody>
          <a:bodyPr/>
          <a:lstStyle>
            <a:lvl1pPr marL="0" indent="0">
              <a:buNone/>
              <a:defRPr sz="1300"/>
            </a:lvl1pPr>
            <a:lvl2pPr marL="421721" indent="0">
              <a:buNone/>
              <a:defRPr sz="1100"/>
            </a:lvl2pPr>
            <a:lvl3pPr marL="843443" indent="0">
              <a:buNone/>
              <a:defRPr sz="900"/>
            </a:lvl3pPr>
            <a:lvl4pPr marL="1265164" indent="0">
              <a:buNone/>
              <a:defRPr sz="800"/>
            </a:lvl4pPr>
            <a:lvl5pPr marL="1686885" indent="0">
              <a:buNone/>
              <a:defRPr sz="800"/>
            </a:lvl5pPr>
            <a:lvl6pPr marL="2108606" indent="0">
              <a:buNone/>
              <a:defRPr sz="800"/>
            </a:lvl6pPr>
            <a:lvl7pPr marL="2530328" indent="0">
              <a:buNone/>
              <a:defRPr sz="800"/>
            </a:lvl7pPr>
            <a:lvl8pPr marL="2952049" indent="0">
              <a:buNone/>
              <a:defRPr sz="800"/>
            </a:lvl8pPr>
            <a:lvl9pPr marL="3373770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2" y="180233"/>
            <a:ext cx="8229600" cy="750093"/>
          </a:xfrm>
          <a:prstGeom prst="rect">
            <a:avLst/>
          </a:prstGeom>
        </p:spPr>
        <p:txBody>
          <a:bodyPr vert="horz" lIns="84344" tIns="42172" rIns="84344" bIns="4217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050134"/>
            <a:ext cx="8229600" cy="2970165"/>
          </a:xfrm>
          <a:prstGeom prst="rect">
            <a:avLst/>
          </a:prstGeom>
        </p:spPr>
        <p:txBody>
          <a:bodyPr vert="horz" lIns="84344" tIns="42172" rIns="84344" bIns="4217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1" y="4171358"/>
            <a:ext cx="2133600" cy="239613"/>
          </a:xfrm>
          <a:prstGeom prst="rect">
            <a:avLst/>
          </a:prstGeom>
        </p:spPr>
        <p:txBody>
          <a:bodyPr vert="horz" lIns="84344" tIns="42172" rIns="84344" bIns="42172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2" y="4171358"/>
            <a:ext cx="2895600" cy="239613"/>
          </a:xfrm>
          <a:prstGeom prst="rect">
            <a:avLst/>
          </a:prstGeom>
        </p:spPr>
        <p:txBody>
          <a:bodyPr vert="horz" lIns="84344" tIns="42172" rIns="84344" bIns="42172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4171358"/>
            <a:ext cx="2133600" cy="239613"/>
          </a:xfrm>
          <a:prstGeom prst="rect">
            <a:avLst/>
          </a:prstGeom>
        </p:spPr>
        <p:txBody>
          <a:bodyPr vert="horz" lIns="84344" tIns="42172" rIns="84344" bIns="42172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43443" rtl="0" eaLnBrk="1" latinLnBrk="0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291" indent="-316291" algn="l" defTabSz="84344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297" indent="-263576" algn="l" defTabSz="843443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303" indent="-210861" algn="l" defTabSz="84344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024" indent="-210861" algn="l" defTabSz="843443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7746" indent="-210861" algn="l" defTabSz="843443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9467" indent="-210861" algn="l" defTabSz="84344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188" indent="-210861" algn="l" defTabSz="84344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2910" indent="-210861" algn="l" defTabSz="84344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4631" indent="-210861" algn="l" defTabSz="84344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721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443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164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6885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8606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0328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2049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3770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294024" y="1564486"/>
            <a:ext cx="3874844" cy="105191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19" name="laptop"/>
          <p:cNvSpPr>
            <a:spLocks noEditPoints="1" noChangeArrowheads="1"/>
          </p:cNvSpPr>
          <p:nvPr/>
        </p:nvSpPr>
        <p:spPr bwMode="auto">
          <a:xfrm>
            <a:off x="457204" y="1719010"/>
            <a:ext cx="1272365" cy="988472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Cloud 219"/>
          <p:cNvSpPr/>
          <p:nvPr/>
        </p:nvSpPr>
        <p:spPr>
          <a:xfrm>
            <a:off x="7848600" y="2244749"/>
            <a:ext cx="1186265" cy="462732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0" rtlCol="0" anchor="ctr"/>
          <a:lstStyle/>
          <a:p>
            <a:pPr algn="ctr"/>
            <a:r>
              <a:rPr lang="en-US" sz="1400" b="1" dirty="0" err="1" smtClean="0">
                <a:solidFill>
                  <a:schemeClr val="bg1">
                    <a:lumMod val="65000"/>
                  </a:schemeClr>
                </a:solidFill>
              </a:rPr>
              <a:t>AppSpot</a:t>
            </a:r>
            <a:endParaRPr lang="en-US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1" name="Cloud 220"/>
          <p:cNvSpPr/>
          <p:nvPr/>
        </p:nvSpPr>
        <p:spPr>
          <a:xfrm>
            <a:off x="3370218" y="2326481"/>
            <a:ext cx="3716382" cy="462732"/>
          </a:xfrm>
          <a:prstGeom prst="cloud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0" rtlCol="0" anchor="ctr"/>
          <a:lstStyle/>
          <a:p>
            <a:pPr algn="ctr"/>
            <a:r>
              <a:rPr lang="en-US" sz="1400" b="1" dirty="0" err="1">
                <a:solidFill>
                  <a:schemeClr val="bg1">
                    <a:lumMod val="65000"/>
                  </a:schemeClr>
                </a:solidFill>
              </a:rPr>
              <a:t>GitHub</a:t>
            </a:r>
            <a:endParaRPr lang="en-US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3" name="Can 222"/>
          <p:cNvSpPr/>
          <p:nvPr/>
        </p:nvSpPr>
        <p:spPr>
          <a:xfrm>
            <a:off x="5732423" y="1719858"/>
            <a:ext cx="1107933" cy="762000"/>
          </a:xfrm>
          <a:prstGeom prst="ca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D28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Main</a:t>
            </a:r>
          </a:p>
          <a:p>
            <a:pPr algn="ctr"/>
            <a:r>
              <a:rPr lang="en-US" sz="1600" dirty="0"/>
              <a:t>Repo</a:t>
            </a:r>
          </a:p>
        </p:txBody>
      </p:sp>
      <p:pic>
        <p:nvPicPr>
          <p:cNvPr id="224" name="Picture 2" descr="http://screenshots.en.sftcdn.net/en/scrn/70000/70210/google-app-engine-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965478" y="1491258"/>
            <a:ext cx="1085850" cy="1085850"/>
          </a:xfrm>
          <a:prstGeom prst="rect">
            <a:avLst/>
          </a:prstGeom>
          <a:noFill/>
        </p:spPr>
      </p:pic>
      <p:grpSp>
        <p:nvGrpSpPr>
          <p:cNvPr id="225" name="Group 224"/>
          <p:cNvGrpSpPr/>
          <p:nvPr/>
        </p:nvGrpSpPr>
        <p:grpSpPr>
          <a:xfrm>
            <a:off x="266704" y="1613344"/>
            <a:ext cx="304800" cy="533400"/>
            <a:chOff x="2339181" y="3718719"/>
            <a:chExt cx="304800" cy="53340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26" name="Flowchart: Connector 225"/>
            <p:cNvSpPr/>
            <p:nvPr/>
          </p:nvSpPr>
          <p:spPr>
            <a:xfrm>
              <a:off x="2377281" y="3718719"/>
              <a:ext cx="228600" cy="228600"/>
            </a:xfrm>
            <a:prstGeom prst="flowChartConnector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27" name="Flowchart: Delay 226"/>
            <p:cNvSpPr/>
            <p:nvPr/>
          </p:nvSpPr>
          <p:spPr>
            <a:xfrm rot="16200000">
              <a:off x="2339181" y="3947319"/>
              <a:ext cx="304800" cy="304800"/>
            </a:xfrm>
            <a:prstGeom prst="flowChartDelay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5105400" y="3375019"/>
            <a:ext cx="304800" cy="533400"/>
            <a:chOff x="2339181" y="3718719"/>
            <a:chExt cx="304800" cy="533400"/>
          </a:xfrm>
        </p:grpSpPr>
        <p:sp>
          <p:nvSpPr>
            <p:cNvPr id="229" name="Flowchart: Connector 228"/>
            <p:cNvSpPr/>
            <p:nvPr/>
          </p:nvSpPr>
          <p:spPr>
            <a:xfrm>
              <a:off x="2377281" y="3718719"/>
              <a:ext cx="228600" cy="228600"/>
            </a:xfrm>
            <a:prstGeom prst="flowChartConnector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30" name="Flowchart: Delay 229"/>
            <p:cNvSpPr/>
            <p:nvPr/>
          </p:nvSpPr>
          <p:spPr>
            <a:xfrm rot="16200000">
              <a:off x="2339181" y="3947319"/>
              <a:ext cx="304800" cy="304800"/>
            </a:xfrm>
            <a:prstGeom prst="flowChartDelay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</p:grpSp>
      <p:sp>
        <p:nvSpPr>
          <p:cNvPr id="231" name="TextBox 230"/>
          <p:cNvSpPr txBox="1"/>
          <p:nvPr/>
        </p:nvSpPr>
        <p:spPr>
          <a:xfrm>
            <a:off x="4800600" y="4000405"/>
            <a:ext cx="914400" cy="340519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Reviewer</a:t>
            </a:r>
          </a:p>
        </p:txBody>
      </p:sp>
      <p:grpSp>
        <p:nvGrpSpPr>
          <p:cNvPr id="236" name="Group 235"/>
          <p:cNvGrpSpPr/>
          <p:nvPr/>
        </p:nvGrpSpPr>
        <p:grpSpPr>
          <a:xfrm>
            <a:off x="7586469" y="96136"/>
            <a:ext cx="304800" cy="533400"/>
            <a:chOff x="2339181" y="3718719"/>
            <a:chExt cx="304800" cy="533400"/>
          </a:xfrm>
        </p:grpSpPr>
        <p:sp>
          <p:nvSpPr>
            <p:cNvPr id="237" name="Flowchart: Connector 236"/>
            <p:cNvSpPr/>
            <p:nvPr/>
          </p:nvSpPr>
          <p:spPr>
            <a:xfrm>
              <a:off x="2377281" y="3718719"/>
              <a:ext cx="228600" cy="2286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38" name="Flowchart: Delay 237"/>
            <p:cNvSpPr/>
            <p:nvPr/>
          </p:nvSpPr>
          <p:spPr>
            <a:xfrm rot="16200000">
              <a:off x="2339181" y="3947319"/>
              <a:ext cx="304800" cy="304800"/>
            </a:xfrm>
            <a:prstGeom prst="flowChartDelay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</p:grpSp>
      <p:sp>
        <p:nvSpPr>
          <p:cNvPr id="239" name="TextBox 238"/>
          <p:cNvSpPr txBox="1"/>
          <p:nvPr/>
        </p:nvSpPr>
        <p:spPr>
          <a:xfrm>
            <a:off x="7472169" y="685251"/>
            <a:ext cx="533400" cy="340519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PM</a:t>
            </a:r>
          </a:p>
        </p:txBody>
      </p:sp>
      <p:sp>
        <p:nvSpPr>
          <p:cNvPr id="240" name="TextBox 239"/>
          <p:cNvSpPr txBox="1"/>
          <p:nvPr/>
        </p:nvSpPr>
        <p:spPr>
          <a:xfrm>
            <a:off x="152400" y="2217544"/>
            <a:ext cx="533400" cy="340519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Dev</a:t>
            </a:r>
          </a:p>
        </p:txBody>
      </p:sp>
      <p:sp>
        <p:nvSpPr>
          <p:cNvPr id="241" name="TextBox 240"/>
          <p:cNvSpPr txBox="1"/>
          <p:nvPr/>
        </p:nvSpPr>
        <p:spPr>
          <a:xfrm>
            <a:off x="1524004" y="878686"/>
            <a:ext cx="1533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B050"/>
                </a:solidFill>
              </a:rPr>
              <a:t>1. pull</a:t>
            </a:r>
          </a:p>
        </p:txBody>
      </p:sp>
      <p:sp>
        <p:nvSpPr>
          <p:cNvPr id="242" name="Arc 241"/>
          <p:cNvSpPr/>
          <p:nvPr/>
        </p:nvSpPr>
        <p:spPr>
          <a:xfrm>
            <a:off x="1447800" y="1564481"/>
            <a:ext cx="381000" cy="304800"/>
          </a:xfrm>
          <a:prstGeom prst="arc">
            <a:avLst>
              <a:gd name="adj1" fmla="val 16200000"/>
              <a:gd name="adj2" fmla="val 5027432"/>
            </a:avLst>
          </a:prstGeom>
          <a:ln w="28575">
            <a:solidFill>
              <a:srgbClr val="00B05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43" name="TextBox 242"/>
          <p:cNvSpPr txBox="1"/>
          <p:nvPr/>
        </p:nvSpPr>
        <p:spPr>
          <a:xfrm>
            <a:off x="1905000" y="1488286"/>
            <a:ext cx="9906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B050"/>
                </a:solidFill>
              </a:rPr>
              <a:t>2.1 branch</a:t>
            </a:r>
            <a:br>
              <a:rPr lang="en-US" sz="1400" b="1" dirty="0">
                <a:solidFill>
                  <a:srgbClr val="00B050"/>
                </a:solidFill>
              </a:rPr>
            </a:br>
            <a:r>
              <a:rPr lang="en-US" sz="1400" b="1" dirty="0">
                <a:solidFill>
                  <a:srgbClr val="00B050"/>
                </a:solidFill>
              </a:rPr>
              <a:t>2.2 fix</a:t>
            </a:r>
          </a:p>
          <a:p>
            <a:r>
              <a:rPr lang="en-US" sz="1400" b="1" dirty="0">
                <a:solidFill>
                  <a:srgbClr val="00B050"/>
                </a:solidFill>
              </a:rPr>
              <a:t>2.3 test</a:t>
            </a:r>
          </a:p>
        </p:txBody>
      </p:sp>
      <p:sp>
        <p:nvSpPr>
          <p:cNvPr id="244" name="TextBox 243"/>
          <p:cNvSpPr txBox="1"/>
          <p:nvPr/>
        </p:nvSpPr>
        <p:spPr>
          <a:xfrm rot="814929">
            <a:off x="1620154" y="3370305"/>
            <a:ext cx="118260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B050"/>
                </a:solidFill>
              </a:rPr>
              <a:t>3. create pull </a:t>
            </a:r>
            <a:br>
              <a:rPr lang="en-US" sz="1400" b="1" dirty="0">
                <a:solidFill>
                  <a:srgbClr val="00B050"/>
                </a:solidFill>
              </a:rPr>
            </a:br>
            <a:r>
              <a:rPr lang="en-US" sz="1400" b="1" dirty="0">
                <a:solidFill>
                  <a:srgbClr val="00B050"/>
                </a:solidFill>
              </a:rPr>
              <a:t>request</a:t>
            </a:r>
          </a:p>
        </p:txBody>
      </p:sp>
      <p:sp>
        <p:nvSpPr>
          <p:cNvPr id="246" name="TextBox 245"/>
          <p:cNvSpPr txBox="1"/>
          <p:nvPr/>
        </p:nvSpPr>
        <p:spPr>
          <a:xfrm rot="3572236">
            <a:off x="3868424" y="3338507"/>
            <a:ext cx="84377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4. review</a:t>
            </a:r>
          </a:p>
        </p:txBody>
      </p:sp>
      <p:sp>
        <p:nvSpPr>
          <p:cNvPr id="247" name="Arc 246"/>
          <p:cNvSpPr/>
          <p:nvPr/>
        </p:nvSpPr>
        <p:spPr>
          <a:xfrm>
            <a:off x="1524000" y="1110258"/>
            <a:ext cx="4419600" cy="1219200"/>
          </a:xfrm>
          <a:prstGeom prst="arc">
            <a:avLst>
              <a:gd name="adj1" fmla="val 10806261"/>
              <a:gd name="adj2" fmla="val 21472686"/>
            </a:avLst>
          </a:prstGeom>
          <a:ln w="28575">
            <a:solidFill>
              <a:srgbClr val="00B05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48" name="Arc 247"/>
          <p:cNvSpPr/>
          <p:nvPr/>
        </p:nvSpPr>
        <p:spPr>
          <a:xfrm flipV="1">
            <a:off x="1455020" y="2134617"/>
            <a:ext cx="1902663" cy="1157557"/>
          </a:xfrm>
          <a:prstGeom prst="arc">
            <a:avLst>
              <a:gd name="adj1" fmla="val 10893249"/>
              <a:gd name="adj2" fmla="val 21547413"/>
            </a:avLst>
          </a:prstGeom>
          <a:ln w="28575">
            <a:solidFill>
              <a:srgbClr val="00B05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49" name="Arc 248"/>
          <p:cNvSpPr/>
          <p:nvPr/>
        </p:nvSpPr>
        <p:spPr>
          <a:xfrm flipV="1">
            <a:off x="4389040" y="2313688"/>
            <a:ext cx="1832099" cy="756939"/>
          </a:xfrm>
          <a:prstGeom prst="arc">
            <a:avLst>
              <a:gd name="adj1" fmla="val 11081571"/>
              <a:gd name="adj2" fmla="val 21323423"/>
            </a:avLst>
          </a:prstGeom>
          <a:ln w="28575">
            <a:solidFill>
              <a:schemeClr val="accent6">
                <a:lumMod val="75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52" name="TextBox 251"/>
          <p:cNvSpPr txBox="1"/>
          <p:nvPr/>
        </p:nvSpPr>
        <p:spPr>
          <a:xfrm>
            <a:off x="4981587" y="3136201"/>
            <a:ext cx="7396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6. merge</a:t>
            </a:r>
          </a:p>
        </p:txBody>
      </p:sp>
      <p:sp>
        <p:nvSpPr>
          <p:cNvPr id="255" name="Arc 254"/>
          <p:cNvSpPr/>
          <p:nvPr/>
        </p:nvSpPr>
        <p:spPr>
          <a:xfrm rot="18884024">
            <a:off x="6213856" y="1029073"/>
            <a:ext cx="1440312" cy="381000"/>
          </a:xfrm>
          <a:prstGeom prst="arc">
            <a:avLst>
              <a:gd name="adj1" fmla="val 11540120"/>
              <a:gd name="adj2" fmla="val 21468826"/>
            </a:avLst>
          </a:prstGeom>
          <a:ln w="28575"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56" name="TextBox 255"/>
          <p:cNvSpPr txBox="1"/>
          <p:nvPr/>
        </p:nvSpPr>
        <p:spPr>
          <a:xfrm rot="19098151" flipH="1">
            <a:off x="6424764" y="848744"/>
            <a:ext cx="6858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70C0"/>
                </a:solidFill>
              </a:rPr>
              <a:t>7. pull</a:t>
            </a:r>
          </a:p>
        </p:txBody>
      </p:sp>
      <p:sp>
        <p:nvSpPr>
          <p:cNvPr id="257" name="Arc 256"/>
          <p:cNvSpPr/>
          <p:nvPr/>
        </p:nvSpPr>
        <p:spPr>
          <a:xfrm rot="15843024" flipH="1">
            <a:off x="7572636" y="920220"/>
            <a:ext cx="381000" cy="304800"/>
          </a:xfrm>
          <a:prstGeom prst="arc">
            <a:avLst>
              <a:gd name="adj1" fmla="val 16200000"/>
              <a:gd name="adj2" fmla="val 5027432"/>
            </a:avLst>
          </a:prstGeom>
          <a:ln w="28575"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58" name="TextBox 257"/>
          <p:cNvSpPr txBox="1"/>
          <p:nvPr/>
        </p:nvSpPr>
        <p:spPr>
          <a:xfrm>
            <a:off x="7391404" y="1318554"/>
            <a:ext cx="95833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70C0"/>
                </a:solidFill>
              </a:rPr>
              <a:t>8. live test</a:t>
            </a:r>
          </a:p>
        </p:txBody>
      </p:sp>
      <p:sp>
        <p:nvSpPr>
          <p:cNvPr id="259" name="Arc 258"/>
          <p:cNvSpPr/>
          <p:nvPr/>
        </p:nvSpPr>
        <p:spPr>
          <a:xfrm rot="2848702">
            <a:off x="7609921" y="894986"/>
            <a:ext cx="1259826" cy="622603"/>
          </a:xfrm>
          <a:prstGeom prst="arc">
            <a:avLst>
              <a:gd name="adj1" fmla="val 12180853"/>
              <a:gd name="adj2" fmla="val 20978646"/>
            </a:avLst>
          </a:prstGeom>
          <a:ln w="28575"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60" name="TextBox 259"/>
          <p:cNvSpPr txBox="1"/>
          <p:nvPr/>
        </p:nvSpPr>
        <p:spPr>
          <a:xfrm rot="2697550">
            <a:off x="8250684" y="814083"/>
            <a:ext cx="84170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70C0"/>
                </a:solidFill>
              </a:rPr>
              <a:t>9. deploy</a:t>
            </a:r>
          </a:p>
        </p:txBody>
      </p:sp>
      <p:sp>
        <p:nvSpPr>
          <p:cNvPr id="261" name="Freeform 260"/>
          <p:cNvSpPr/>
          <p:nvPr/>
        </p:nvSpPr>
        <p:spPr>
          <a:xfrm>
            <a:off x="1712207" y="1332587"/>
            <a:ext cx="3976413" cy="1028484"/>
          </a:xfrm>
          <a:custGeom>
            <a:avLst/>
            <a:gdLst>
              <a:gd name="connsiteX0" fmla="*/ 3959051 w 3959051"/>
              <a:gd name="connsiteY0" fmla="*/ 338294 h 1163934"/>
              <a:gd name="connsiteX1" fmla="*/ 2863780 w 3959051"/>
              <a:gd name="connsiteY1" fmla="*/ 77037 h 1163934"/>
              <a:gd name="connsiteX2" fmla="*/ 2029767 w 3959051"/>
              <a:gd name="connsiteY2" fmla="*/ 26796 h 1163934"/>
              <a:gd name="connsiteX3" fmla="*/ 1306286 w 3959051"/>
              <a:gd name="connsiteY3" fmla="*/ 237811 h 1163934"/>
              <a:gd name="connsiteX4" fmla="*/ 1045029 w 3959051"/>
              <a:gd name="connsiteY4" fmla="*/ 619648 h 1163934"/>
              <a:gd name="connsiteX5" fmla="*/ 1105319 w 3959051"/>
              <a:gd name="connsiteY5" fmla="*/ 971341 h 1163934"/>
              <a:gd name="connsiteX6" fmla="*/ 572756 w 3959051"/>
              <a:gd name="connsiteY6" fmla="*/ 1152211 h 1163934"/>
              <a:gd name="connsiteX7" fmla="*/ 0 w 3959051"/>
              <a:gd name="connsiteY7" fmla="*/ 1041679 h 1163934"/>
              <a:gd name="connsiteX0" fmla="*/ 3959051 w 3959051"/>
              <a:gd name="connsiteY0" fmla="*/ 322349 h 1064394"/>
              <a:gd name="connsiteX1" fmla="*/ 2863780 w 3959051"/>
              <a:gd name="connsiteY1" fmla="*/ 61092 h 1064394"/>
              <a:gd name="connsiteX2" fmla="*/ 2029767 w 3959051"/>
              <a:gd name="connsiteY2" fmla="*/ 10851 h 1064394"/>
              <a:gd name="connsiteX3" fmla="*/ 1306286 w 3959051"/>
              <a:gd name="connsiteY3" fmla="*/ 221866 h 1064394"/>
              <a:gd name="connsiteX4" fmla="*/ 1045029 w 3959051"/>
              <a:gd name="connsiteY4" fmla="*/ 603703 h 1064394"/>
              <a:gd name="connsiteX5" fmla="*/ 1105319 w 3959051"/>
              <a:gd name="connsiteY5" fmla="*/ 955396 h 1064394"/>
              <a:gd name="connsiteX6" fmla="*/ 561181 w 3959051"/>
              <a:gd name="connsiteY6" fmla="*/ 1064394 h 1064394"/>
              <a:gd name="connsiteX7" fmla="*/ 0 w 3959051"/>
              <a:gd name="connsiteY7" fmla="*/ 1025734 h 1064394"/>
              <a:gd name="connsiteX0" fmla="*/ 3976413 w 3976413"/>
              <a:gd name="connsiteY0" fmla="*/ 322349 h 1064394"/>
              <a:gd name="connsiteX1" fmla="*/ 2881142 w 3976413"/>
              <a:gd name="connsiteY1" fmla="*/ 61092 h 1064394"/>
              <a:gd name="connsiteX2" fmla="*/ 2047129 w 3976413"/>
              <a:gd name="connsiteY2" fmla="*/ 10851 h 1064394"/>
              <a:gd name="connsiteX3" fmla="*/ 1323648 w 3976413"/>
              <a:gd name="connsiteY3" fmla="*/ 221866 h 1064394"/>
              <a:gd name="connsiteX4" fmla="*/ 1062391 w 3976413"/>
              <a:gd name="connsiteY4" fmla="*/ 603703 h 1064394"/>
              <a:gd name="connsiteX5" fmla="*/ 1122681 w 3976413"/>
              <a:gd name="connsiteY5" fmla="*/ 955396 h 1064394"/>
              <a:gd name="connsiteX6" fmla="*/ 578543 w 3976413"/>
              <a:gd name="connsiteY6" fmla="*/ 1064394 h 1064394"/>
              <a:gd name="connsiteX7" fmla="*/ 0 w 3976413"/>
              <a:gd name="connsiteY7" fmla="*/ 965839 h 1064394"/>
              <a:gd name="connsiteX0" fmla="*/ 3976413 w 3976413"/>
              <a:gd name="connsiteY0" fmla="*/ 322349 h 1064394"/>
              <a:gd name="connsiteX1" fmla="*/ 2881142 w 3976413"/>
              <a:gd name="connsiteY1" fmla="*/ 61092 h 1064394"/>
              <a:gd name="connsiteX2" fmla="*/ 2047129 w 3976413"/>
              <a:gd name="connsiteY2" fmla="*/ 10851 h 1064394"/>
              <a:gd name="connsiteX3" fmla="*/ 1323648 w 3976413"/>
              <a:gd name="connsiteY3" fmla="*/ 221866 h 1064394"/>
              <a:gd name="connsiteX4" fmla="*/ 1062391 w 3976413"/>
              <a:gd name="connsiteY4" fmla="*/ 603703 h 1064394"/>
              <a:gd name="connsiteX5" fmla="*/ 1122681 w 3976413"/>
              <a:gd name="connsiteY5" fmla="*/ 955396 h 1064394"/>
              <a:gd name="connsiteX6" fmla="*/ 578543 w 3976413"/>
              <a:gd name="connsiteY6" fmla="*/ 1064394 h 1064394"/>
              <a:gd name="connsiteX7" fmla="*/ 0 w 3976413"/>
              <a:gd name="connsiteY7" fmla="*/ 965839 h 1064394"/>
              <a:gd name="connsiteX0" fmla="*/ 3976413 w 3976413"/>
              <a:gd name="connsiteY0" fmla="*/ 322349 h 1064394"/>
              <a:gd name="connsiteX1" fmla="*/ 2881142 w 3976413"/>
              <a:gd name="connsiteY1" fmla="*/ 61092 h 1064394"/>
              <a:gd name="connsiteX2" fmla="*/ 2047129 w 3976413"/>
              <a:gd name="connsiteY2" fmla="*/ 10851 h 1064394"/>
              <a:gd name="connsiteX3" fmla="*/ 1323648 w 3976413"/>
              <a:gd name="connsiteY3" fmla="*/ 221866 h 1064394"/>
              <a:gd name="connsiteX4" fmla="*/ 1062391 w 3976413"/>
              <a:gd name="connsiteY4" fmla="*/ 603703 h 1064394"/>
              <a:gd name="connsiteX5" fmla="*/ 1012721 w 3976413"/>
              <a:gd name="connsiteY5" fmla="*/ 955396 h 1064394"/>
              <a:gd name="connsiteX6" fmla="*/ 578543 w 3976413"/>
              <a:gd name="connsiteY6" fmla="*/ 1064394 h 1064394"/>
              <a:gd name="connsiteX7" fmla="*/ 0 w 3976413"/>
              <a:gd name="connsiteY7" fmla="*/ 965839 h 1064394"/>
              <a:gd name="connsiteX0" fmla="*/ 3976413 w 3976413"/>
              <a:gd name="connsiteY0" fmla="*/ 322349 h 1064394"/>
              <a:gd name="connsiteX1" fmla="*/ 2881142 w 3976413"/>
              <a:gd name="connsiteY1" fmla="*/ 61092 h 1064394"/>
              <a:gd name="connsiteX2" fmla="*/ 2047129 w 3976413"/>
              <a:gd name="connsiteY2" fmla="*/ 10851 h 1064394"/>
              <a:gd name="connsiteX3" fmla="*/ 1323648 w 3976413"/>
              <a:gd name="connsiteY3" fmla="*/ 221866 h 1064394"/>
              <a:gd name="connsiteX4" fmla="*/ 1062391 w 3976413"/>
              <a:gd name="connsiteY4" fmla="*/ 603703 h 1064394"/>
              <a:gd name="connsiteX5" fmla="*/ 1012721 w 3976413"/>
              <a:gd name="connsiteY5" fmla="*/ 955396 h 1064394"/>
              <a:gd name="connsiteX6" fmla="*/ 578543 w 3976413"/>
              <a:gd name="connsiteY6" fmla="*/ 1064394 h 1064394"/>
              <a:gd name="connsiteX7" fmla="*/ 0 w 3976413"/>
              <a:gd name="connsiteY7" fmla="*/ 965839 h 1064394"/>
              <a:gd name="connsiteX0" fmla="*/ 3976413 w 3976413"/>
              <a:gd name="connsiteY0" fmla="*/ 322349 h 1064394"/>
              <a:gd name="connsiteX1" fmla="*/ 2881142 w 3976413"/>
              <a:gd name="connsiteY1" fmla="*/ 61092 h 1064394"/>
              <a:gd name="connsiteX2" fmla="*/ 2047129 w 3976413"/>
              <a:gd name="connsiteY2" fmla="*/ 10851 h 1064394"/>
              <a:gd name="connsiteX3" fmla="*/ 1323648 w 3976413"/>
              <a:gd name="connsiteY3" fmla="*/ 221866 h 1064394"/>
              <a:gd name="connsiteX4" fmla="*/ 1062391 w 3976413"/>
              <a:gd name="connsiteY4" fmla="*/ 603703 h 1064394"/>
              <a:gd name="connsiteX5" fmla="*/ 954847 w 3976413"/>
              <a:gd name="connsiteY5" fmla="*/ 955396 h 1064394"/>
              <a:gd name="connsiteX6" fmla="*/ 578543 w 3976413"/>
              <a:gd name="connsiteY6" fmla="*/ 1064394 h 1064394"/>
              <a:gd name="connsiteX7" fmla="*/ 0 w 3976413"/>
              <a:gd name="connsiteY7" fmla="*/ 965839 h 1064394"/>
              <a:gd name="connsiteX0" fmla="*/ 3976413 w 3976413"/>
              <a:gd name="connsiteY0" fmla="*/ 322349 h 1064394"/>
              <a:gd name="connsiteX1" fmla="*/ 2881142 w 3976413"/>
              <a:gd name="connsiteY1" fmla="*/ 61092 h 1064394"/>
              <a:gd name="connsiteX2" fmla="*/ 2047129 w 3976413"/>
              <a:gd name="connsiteY2" fmla="*/ 10851 h 1064394"/>
              <a:gd name="connsiteX3" fmla="*/ 1323648 w 3976413"/>
              <a:gd name="connsiteY3" fmla="*/ 221866 h 1064394"/>
              <a:gd name="connsiteX4" fmla="*/ 1062391 w 3976413"/>
              <a:gd name="connsiteY4" fmla="*/ 603703 h 1064394"/>
              <a:gd name="connsiteX5" fmla="*/ 954847 w 3976413"/>
              <a:gd name="connsiteY5" fmla="*/ 955396 h 1064394"/>
              <a:gd name="connsiteX6" fmla="*/ 578543 w 3976413"/>
              <a:gd name="connsiteY6" fmla="*/ 1064394 h 1064394"/>
              <a:gd name="connsiteX7" fmla="*/ 0 w 3976413"/>
              <a:gd name="connsiteY7" fmla="*/ 965839 h 106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76413" h="1064394">
                <a:moveTo>
                  <a:pt x="3976413" y="322349"/>
                </a:moveTo>
                <a:cubicBezTo>
                  <a:pt x="3589551" y="217678"/>
                  <a:pt x="3202689" y="113008"/>
                  <a:pt x="2881142" y="61092"/>
                </a:cubicBezTo>
                <a:cubicBezTo>
                  <a:pt x="2559595" y="9176"/>
                  <a:pt x="2306711" y="-15945"/>
                  <a:pt x="2047129" y="10851"/>
                </a:cubicBezTo>
                <a:cubicBezTo>
                  <a:pt x="1787547" y="37647"/>
                  <a:pt x="1487771" y="123057"/>
                  <a:pt x="1323648" y="221866"/>
                </a:cubicBezTo>
                <a:cubicBezTo>
                  <a:pt x="1159525" y="320675"/>
                  <a:pt x="1100709" y="469469"/>
                  <a:pt x="1062391" y="603703"/>
                </a:cubicBezTo>
                <a:cubicBezTo>
                  <a:pt x="1024073" y="737937"/>
                  <a:pt x="1035488" y="878614"/>
                  <a:pt x="954847" y="955396"/>
                </a:cubicBezTo>
                <a:cubicBezTo>
                  <a:pt x="874206" y="1032178"/>
                  <a:pt x="762763" y="1052671"/>
                  <a:pt x="578543" y="1064394"/>
                </a:cubicBezTo>
                <a:cubicBezTo>
                  <a:pt x="385695" y="1031542"/>
                  <a:pt x="221785" y="1028639"/>
                  <a:pt x="0" y="965839"/>
                </a:cubicBezTo>
              </a:path>
            </a:pathLst>
          </a:custGeom>
          <a:ln w="28575">
            <a:solidFill>
              <a:srgbClr val="00CC99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62" name="TextBox 261"/>
          <p:cNvSpPr txBox="1"/>
          <p:nvPr/>
        </p:nvSpPr>
        <p:spPr>
          <a:xfrm>
            <a:off x="1913326" y="2415837"/>
            <a:ext cx="115209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CC99"/>
                </a:solidFill>
              </a:rPr>
              <a:t>2.4 pull, merge</a:t>
            </a:r>
          </a:p>
        </p:txBody>
      </p:sp>
      <p:sp>
        <p:nvSpPr>
          <p:cNvPr id="263" name="Can 262"/>
          <p:cNvSpPr/>
          <p:nvPr/>
        </p:nvSpPr>
        <p:spPr>
          <a:xfrm>
            <a:off x="748076" y="1710990"/>
            <a:ext cx="685800" cy="650081"/>
          </a:xfrm>
          <a:prstGeom prst="can">
            <a:avLst>
              <a:gd name="adj" fmla="val 20604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D28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Local</a:t>
            </a:r>
          </a:p>
          <a:p>
            <a:pPr algn="ctr"/>
            <a:r>
              <a:rPr lang="en-US" sz="1600" b="1" dirty="0"/>
              <a:t>Repo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4991100" y="2100858"/>
            <a:ext cx="665118" cy="0"/>
          </a:xfrm>
          <a:prstGeom prst="straightConnector1">
            <a:avLst/>
          </a:prstGeom>
          <a:ln w="28575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991101" y="1790711"/>
            <a:ext cx="766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B050"/>
                </a:solidFill>
              </a:rPr>
              <a:t>0. fork</a:t>
            </a:r>
          </a:p>
        </p:txBody>
      </p:sp>
      <p:sp>
        <p:nvSpPr>
          <p:cNvPr id="52" name="Arc 51"/>
          <p:cNvSpPr/>
          <p:nvPr/>
        </p:nvSpPr>
        <p:spPr>
          <a:xfrm flipV="1">
            <a:off x="1524005" y="1953531"/>
            <a:ext cx="1846217" cy="872166"/>
          </a:xfrm>
          <a:prstGeom prst="arc">
            <a:avLst>
              <a:gd name="adj1" fmla="val 11317751"/>
              <a:gd name="adj2" fmla="val 21061440"/>
            </a:avLst>
          </a:prstGeom>
          <a:ln w="28575">
            <a:solidFill>
              <a:srgbClr val="00B05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3" name="TextBox 52"/>
          <p:cNvSpPr txBox="1"/>
          <p:nvPr/>
        </p:nvSpPr>
        <p:spPr>
          <a:xfrm>
            <a:off x="1905004" y="2873037"/>
            <a:ext cx="115209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B050"/>
                </a:solidFill>
              </a:rPr>
              <a:t>2.5 push</a:t>
            </a:r>
          </a:p>
        </p:txBody>
      </p:sp>
      <p:sp>
        <p:nvSpPr>
          <p:cNvPr id="54" name="Arc 53"/>
          <p:cNvSpPr/>
          <p:nvPr/>
        </p:nvSpPr>
        <p:spPr>
          <a:xfrm rot="14608964">
            <a:off x="3998835" y="2520877"/>
            <a:ext cx="1564898" cy="974478"/>
          </a:xfrm>
          <a:prstGeom prst="arc">
            <a:avLst>
              <a:gd name="adj1" fmla="val 11375317"/>
              <a:gd name="adj2" fmla="val 19119815"/>
            </a:avLst>
          </a:prstGeom>
          <a:ln w="28575">
            <a:solidFill>
              <a:schemeClr val="accent6">
                <a:lumMod val="75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5" name="Arc 54"/>
          <p:cNvSpPr/>
          <p:nvPr/>
        </p:nvSpPr>
        <p:spPr>
          <a:xfrm rot="20481769" flipH="1">
            <a:off x="4339525" y="636731"/>
            <a:ext cx="3406113" cy="967482"/>
          </a:xfrm>
          <a:prstGeom prst="arc">
            <a:avLst>
              <a:gd name="adj1" fmla="val 11294920"/>
              <a:gd name="adj2" fmla="val 21497791"/>
            </a:avLst>
          </a:prstGeom>
          <a:ln w="28575">
            <a:solidFill>
              <a:srgbClr val="0070C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6" name="TextBox 55"/>
          <p:cNvSpPr txBox="1"/>
          <p:nvPr/>
        </p:nvSpPr>
        <p:spPr>
          <a:xfrm rot="20513492">
            <a:off x="5270177" y="439885"/>
            <a:ext cx="105517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70C0"/>
                </a:solidFill>
              </a:rPr>
              <a:t>5. final review</a:t>
            </a:r>
          </a:p>
        </p:txBody>
      </p:sp>
      <p:sp>
        <p:nvSpPr>
          <p:cNvPr id="59" name="Can 58"/>
          <p:cNvSpPr/>
          <p:nvPr/>
        </p:nvSpPr>
        <p:spPr>
          <a:xfrm>
            <a:off x="3731699" y="1717789"/>
            <a:ext cx="1185009" cy="762000"/>
          </a:xfrm>
          <a:prstGeom prst="can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D28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Contributor</a:t>
            </a:r>
            <a:endParaRPr lang="en-US" sz="1600" b="1" dirty="0"/>
          </a:p>
          <a:p>
            <a:pPr algn="ctr"/>
            <a:r>
              <a:rPr lang="en-US" sz="1600" dirty="0"/>
              <a:t>Repo</a:t>
            </a:r>
          </a:p>
        </p:txBody>
      </p:sp>
    </p:spTree>
    <p:extLst>
      <p:ext uri="{BB962C8B-B14F-4D97-AF65-F5344CB8AC3E}">
        <p14:creationId xmlns:p14="http://schemas.microsoft.com/office/powerpoint/2010/main" val="17939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</TotalTime>
  <Words>50</Words>
  <Application>Microsoft Office PowerPoint</Application>
  <PresentationFormat>Custom</PresentationFormat>
  <Paragraphs>25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Damith Chatura Rajapakse</dc:creator>
  <cp:lastModifiedBy>Wilson Kurniawan</cp:lastModifiedBy>
  <cp:revision>52</cp:revision>
  <dcterms:created xsi:type="dcterms:W3CDTF">2006-08-16T00:00:00Z</dcterms:created>
  <dcterms:modified xsi:type="dcterms:W3CDTF">2018-03-18T09:27:09Z</dcterms:modified>
</cp:coreProperties>
</file>