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7740650" cy="2879725"/>
  <p:notesSz cx="6858000" cy="9144000"/>
  <p:defaultTextStyle>
    <a:defPPr>
      <a:defRPr lang="en-US"/>
    </a:defPPr>
    <a:lvl1pPr marL="0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77647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55294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32942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10589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888236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65883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43530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21178" algn="l" defTabSz="75529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08" userDrawn="1">
          <p15:clr>
            <a:srgbClr val="A4A3A4"/>
          </p15:clr>
        </p15:guide>
        <p15:guide id="2" pos="24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BF7"/>
    <a:srgbClr val="FE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138" y="318"/>
      </p:cViewPr>
      <p:guideLst>
        <p:guide orient="horz" pos="908"/>
        <p:guide pos="24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6B9F1-9881-483D-AC17-B3C6E9A32E68}" type="datetimeFigureOut">
              <a:rPr lang="en-SG" smtClean="0"/>
              <a:t>18/3/2018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179513" y="685800"/>
            <a:ext cx="9217026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4DC8D-D69B-4B86-8446-EEAF0FAB03F3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16547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7647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55294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32942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10589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88236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65883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43530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21178" algn="l" defTabSz="75529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79513" y="685800"/>
            <a:ext cx="9217026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4DC8D-D69B-4B86-8446-EEAF0FAB03F3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28471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0550" y="894583"/>
            <a:ext cx="6579553" cy="6172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1099" y="1631847"/>
            <a:ext cx="5418455" cy="7359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77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5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32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10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88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658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43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21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11976" y="115324"/>
            <a:ext cx="1741647" cy="24570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7034" y="115324"/>
            <a:ext cx="5095928" cy="245709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460" y="1850494"/>
            <a:ext cx="6579553" cy="571945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460" y="1220552"/>
            <a:ext cx="6579553" cy="6299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776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5529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329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105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88823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658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435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211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7033" y="671940"/>
            <a:ext cx="3418787" cy="1900486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832" y="671940"/>
            <a:ext cx="3418787" cy="1900486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34" y="644608"/>
            <a:ext cx="3420131" cy="268640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7647" indent="0">
              <a:buNone/>
              <a:defRPr sz="1700" b="1"/>
            </a:lvl2pPr>
            <a:lvl3pPr marL="755294" indent="0">
              <a:buNone/>
              <a:defRPr sz="1500" b="1"/>
            </a:lvl3pPr>
            <a:lvl4pPr marL="1132942" indent="0">
              <a:buNone/>
              <a:defRPr sz="1300" b="1"/>
            </a:lvl4pPr>
            <a:lvl5pPr marL="1510589" indent="0">
              <a:buNone/>
              <a:defRPr sz="1300" b="1"/>
            </a:lvl5pPr>
            <a:lvl6pPr marL="1888236" indent="0">
              <a:buNone/>
              <a:defRPr sz="1300" b="1"/>
            </a:lvl6pPr>
            <a:lvl7pPr marL="2265883" indent="0">
              <a:buNone/>
              <a:defRPr sz="1300" b="1"/>
            </a:lvl7pPr>
            <a:lvl8pPr marL="2643530" indent="0">
              <a:buNone/>
              <a:defRPr sz="1300" b="1"/>
            </a:lvl8pPr>
            <a:lvl9pPr marL="30211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034" y="913248"/>
            <a:ext cx="3420131" cy="16591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2147" y="644608"/>
            <a:ext cx="3421475" cy="268640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7647" indent="0">
              <a:buNone/>
              <a:defRPr sz="1700" b="1"/>
            </a:lvl2pPr>
            <a:lvl3pPr marL="755294" indent="0">
              <a:buNone/>
              <a:defRPr sz="1500" b="1"/>
            </a:lvl3pPr>
            <a:lvl4pPr marL="1132942" indent="0">
              <a:buNone/>
              <a:defRPr sz="1300" b="1"/>
            </a:lvl4pPr>
            <a:lvl5pPr marL="1510589" indent="0">
              <a:buNone/>
              <a:defRPr sz="1300" b="1"/>
            </a:lvl5pPr>
            <a:lvl6pPr marL="1888236" indent="0">
              <a:buNone/>
              <a:defRPr sz="1300" b="1"/>
            </a:lvl6pPr>
            <a:lvl7pPr marL="2265883" indent="0">
              <a:buNone/>
              <a:defRPr sz="1300" b="1"/>
            </a:lvl7pPr>
            <a:lvl8pPr marL="2643530" indent="0">
              <a:buNone/>
              <a:defRPr sz="1300" b="1"/>
            </a:lvl8pPr>
            <a:lvl9pPr marL="30211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2147" y="913248"/>
            <a:ext cx="3421475" cy="165917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036" y="114659"/>
            <a:ext cx="2546621" cy="487953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6379" y="114659"/>
            <a:ext cx="4327238" cy="2457765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7036" y="602612"/>
            <a:ext cx="2546621" cy="1969811"/>
          </a:xfrm>
        </p:spPr>
        <p:txBody>
          <a:bodyPr/>
          <a:lstStyle>
            <a:lvl1pPr marL="0" indent="0">
              <a:buNone/>
              <a:defRPr sz="1200"/>
            </a:lvl1pPr>
            <a:lvl2pPr marL="377647" indent="0">
              <a:buNone/>
              <a:defRPr sz="1000"/>
            </a:lvl2pPr>
            <a:lvl3pPr marL="755294" indent="0">
              <a:buNone/>
              <a:defRPr sz="800"/>
            </a:lvl3pPr>
            <a:lvl4pPr marL="1132942" indent="0">
              <a:buNone/>
              <a:defRPr sz="700"/>
            </a:lvl4pPr>
            <a:lvl5pPr marL="1510589" indent="0">
              <a:buNone/>
              <a:defRPr sz="700"/>
            </a:lvl5pPr>
            <a:lvl6pPr marL="1888236" indent="0">
              <a:buNone/>
              <a:defRPr sz="700"/>
            </a:lvl6pPr>
            <a:lvl7pPr marL="2265883" indent="0">
              <a:buNone/>
              <a:defRPr sz="700"/>
            </a:lvl7pPr>
            <a:lvl8pPr marL="2643530" indent="0">
              <a:buNone/>
              <a:defRPr sz="700"/>
            </a:lvl8pPr>
            <a:lvl9pPr marL="30211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222" y="2015811"/>
            <a:ext cx="4644390" cy="237977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17222" y="257312"/>
            <a:ext cx="4644390" cy="1727835"/>
          </a:xfrm>
        </p:spPr>
        <p:txBody>
          <a:bodyPr/>
          <a:lstStyle>
            <a:lvl1pPr marL="0" indent="0">
              <a:buNone/>
              <a:defRPr sz="2600"/>
            </a:lvl1pPr>
            <a:lvl2pPr marL="377647" indent="0">
              <a:buNone/>
              <a:defRPr sz="2300"/>
            </a:lvl2pPr>
            <a:lvl3pPr marL="755294" indent="0">
              <a:buNone/>
              <a:defRPr sz="2000"/>
            </a:lvl3pPr>
            <a:lvl4pPr marL="1132942" indent="0">
              <a:buNone/>
              <a:defRPr sz="1700"/>
            </a:lvl4pPr>
            <a:lvl5pPr marL="1510589" indent="0">
              <a:buNone/>
              <a:defRPr sz="1700"/>
            </a:lvl5pPr>
            <a:lvl6pPr marL="1888236" indent="0">
              <a:buNone/>
              <a:defRPr sz="1700"/>
            </a:lvl6pPr>
            <a:lvl7pPr marL="2265883" indent="0">
              <a:buNone/>
              <a:defRPr sz="1700"/>
            </a:lvl7pPr>
            <a:lvl8pPr marL="2643530" indent="0">
              <a:buNone/>
              <a:defRPr sz="1700"/>
            </a:lvl8pPr>
            <a:lvl9pPr marL="3021178" indent="0">
              <a:buNone/>
              <a:defRPr sz="1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7222" y="2253787"/>
            <a:ext cx="4644390" cy="337967"/>
          </a:xfrm>
        </p:spPr>
        <p:txBody>
          <a:bodyPr/>
          <a:lstStyle>
            <a:lvl1pPr marL="0" indent="0">
              <a:buNone/>
              <a:defRPr sz="1200"/>
            </a:lvl1pPr>
            <a:lvl2pPr marL="377647" indent="0">
              <a:buNone/>
              <a:defRPr sz="1000"/>
            </a:lvl2pPr>
            <a:lvl3pPr marL="755294" indent="0">
              <a:buNone/>
              <a:defRPr sz="800"/>
            </a:lvl3pPr>
            <a:lvl4pPr marL="1132942" indent="0">
              <a:buNone/>
              <a:defRPr sz="700"/>
            </a:lvl4pPr>
            <a:lvl5pPr marL="1510589" indent="0">
              <a:buNone/>
              <a:defRPr sz="700"/>
            </a:lvl5pPr>
            <a:lvl6pPr marL="1888236" indent="0">
              <a:buNone/>
              <a:defRPr sz="700"/>
            </a:lvl6pPr>
            <a:lvl7pPr marL="2265883" indent="0">
              <a:buNone/>
              <a:defRPr sz="700"/>
            </a:lvl7pPr>
            <a:lvl8pPr marL="2643530" indent="0">
              <a:buNone/>
              <a:defRPr sz="700"/>
            </a:lvl8pPr>
            <a:lvl9pPr marL="30211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37" y="115328"/>
            <a:ext cx="6966585" cy="479955"/>
          </a:xfrm>
          <a:prstGeom prst="rect">
            <a:avLst/>
          </a:prstGeom>
        </p:spPr>
        <p:txBody>
          <a:bodyPr vert="horz" lIns="75529" tIns="37765" rIns="75529" bIns="3776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37" y="671940"/>
            <a:ext cx="6966585" cy="1900486"/>
          </a:xfrm>
          <a:prstGeom prst="rect">
            <a:avLst/>
          </a:prstGeom>
        </p:spPr>
        <p:txBody>
          <a:bodyPr vert="horz" lIns="75529" tIns="37765" rIns="75529" bIns="3776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035" y="2669082"/>
            <a:ext cx="1806152" cy="153319"/>
          </a:xfrm>
          <a:prstGeom prst="rect">
            <a:avLst/>
          </a:prstGeom>
        </p:spPr>
        <p:txBody>
          <a:bodyPr vert="horz" lIns="75529" tIns="37765" rIns="75529" bIns="37765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724" y="2669082"/>
            <a:ext cx="2451206" cy="153319"/>
          </a:xfrm>
          <a:prstGeom prst="rect">
            <a:avLst/>
          </a:prstGeom>
        </p:spPr>
        <p:txBody>
          <a:bodyPr vert="horz" lIns="75529" tIns="37765" rIns="75529" bIns="37765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47469" y="2669082"/>
            <a:ext cx="1806152" cy="153319"/>
          </a:xfrm>
          <a:prstGeom prst="rect">
            <a:avLst/>
          </a:prstGeom>
        </p:spPr>
        <p:txBody>
          <a:bodyPr vert="horz" lIns="75529" tIns="37765" rIns="75529" bIns="3776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55294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3235" indent="-283235" algn="l" defTabSz="75529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3677" indent="-236030" algn="l" defTabSz="755294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4118" indent="-188824" algn="l" defTabSz="75529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21765" indent="-188824" algn="l" defTabSz="755294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9412" indent="-188824" algn="l" defTabSz="755294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77060" indent="-188824" algn="l" defTabSz="7552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54707" indent="-188824" algn="l" defTabSz="7552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32354" indent="-188824" algn="l" defTabSz="7552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10001" indent="-188824" algn="l" defTabSz="7552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7647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294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2942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10589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8236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5883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3530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178" algn="l" defTabSz="75529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ounded Rectangle 199"/>
          <p:cNvSpPr/>
          <p:nvPr/>
        </p:nvSpPr>
        <p:spPr>
          <a:xfrm>
            <a:off x="3979441" y="112160"/>
            <a:ext cx="3742061" cy="1589640"/>
          </a:xfrm>
          <a:prstGeom prst="roundRect">
            <a:avLst>
              <a:gd name="adj" fmla="val 825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57" name="Rounded Rectangle 156"/>
          <p:cNvSpPr/>
          <p:nvPr/>
        </p:nvSpPr>
        <p:spPr>
          <a:xfrm>
            <a:off x="107393" y="112159"/>
            <a:ext cx="3657600" cy="1594097"/>
          </a:xfrm>
          <a:prstGeom prst="roundRect">
            <a:avLst>
              <a:gd name="adj" fmla="val 10661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54" name="Rounded Rectangle 153"/>
          <p:cNvSpPr/>
          <p:nvPr/>
        </p:nvSpPr>
        <p:spPr>
          <a:xfrm>
            <a:off x="1889125" y="2430462"/>
            <a:ext cx="3852000" cy="3479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35" name="Rounded Rectangle 134"/>
          <p:cNvSpPr/>
          <p:nvPr/>
        </p:nvSpPr>
        <p:spPr>
          <a:xfrm>
            <a:off x="1866480" y="830262"/>
            <a:ext cx="1535810" cy="239760"/>
          </a:xfrm>
          <a:prstGeom prst="roundRect">
            <a:avLst>
              <a:gd name="adj" fmla="val 91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rtlCol="0" anchor="ctr" anchorCtr="0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Accepted</a:t>
            </a:r>
          </a:p>
        </p:txBody>
      </p:sp>
      <p:sp>
        <p:nvSpPr>
          <p:cNvPr id="139" name="Rounded Rectangle 138"/>
          <p:cNvSpPr/>
          <p:nvPr/>
        </p:nvSpPr>
        <p:spPr>
          <a:xfrm>
            <a:off x="6025272" y="348029"/>
            <a:ext cx="1655054" cy="244729"/>
          </a:xfrm>
          <a:prstGeom prst="roundRect">
            <a:avLst>
              <a:gd name="adj" fmla="val 91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rtlCol="0" anchor="ctr" anchorCtr="0"/>
          <a:lstStyle/>
          <a:p>
            <a:pPr algn="ctr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s.</a:t>
            </a: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FinalReview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41" name="Flowchart: Connector 140"/>
          <p:cNvSpPr/>
          <p:nvPr/>
        </p:nvSpPr>
        <p:spPr>
          <a:xfrm>
            <a:off x="27682" y="390682"/>
            <a:ext cx="159420" cy="15942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cxnSp>
        <p:nvCxnSpPr>
          <p:cNvPr id="152" name="Curved Connector 151"/>
          <p:cNvCxnSpPr>
            <a:stCxn id="57" idx="2"/>
            <a:endCxn id="171" idx="3"/>
          </p:cNvCxnSpPr>
          <p:nvPr/>
        </p:nvCxnSpPr>
        <p:spPr>
          <a:xfrm rot="5400000">
            <a:off x="4587986" y="-144532"/>
            <a:ext cx="631736" cy="3897890"/>
          </a:xfrm>
          <a:prstGeom prst="curvedConnector2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urved Connector 157"/>
          <p:cNvCxnSpPr>
            <a:stCxn id="179" idx="2"/>
            <a:endCxn id="171" idx="1"/>
          </p:cNvCxnSpPr>
          <p:nvPr/>
        </p:nvCxnSpPr>
        <p:spPr>
          <a:xfrm rot="16200000" flipH="1">
            <a:off x="1053369" y="456865"/>
            <a:ext cx="1527523" cy="1799307"/>
          </a:xfrm>
          <a:prstGeom prst="curvedConnector2">
            <a:avLst/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Curved Connector 171"/>
          <p:cNvCxnSpPr>
            <a:stCxn id="179" idx="3"/>
            <a:endCxn id="135" idx="0"/>
          </p:cNvCxnSpPr>
          <p:nvPr/>
        </p:nvCxnSpPr>
        <p:spPr>
          <a:xfrm>
            <a:off x="1488977" y="470394"/>
            <a:ext cx="1145408" cy="359868"/>
          </a:xfrm>
          <a:prstGeom prst="curvedConnector2">
            <a:avLst/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/>
          <p:cNvCxnSpPr>
            <a:stCxn id="141" idx="6"/>
            <a:endCxn id="179" idx="1"/>
          </p:cNvCxnSpPr>
          <p:nvPr/>
        </p:nvCxnSpPr>
        <p:spPr>
          <a:xfrm>
            <a:off x="187103" y="470393"/>
            <a:ext cx="158875" cy="1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ounded Rectangle 177"/>
          <p:cNvSpPr/>
          <p:nvPr/>
        </p:nvSpPr>
        <p:spPr>
          <a:xfrm>
            <a:off x="4233482" y="348229"/>
            <a:ext cx="1417517" cy="244529"/>
          </a:xfrm>
          <a:prstGeom prst="roundRect">
            <a:avLst>
              <a:gd name="adj" fmla="val 91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rtlCol="0" anchor="ctr" anchorCtr="0"/>
          <a:lstStyle/>
          <a:p>
            <a:pPr algn="ctr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s.</a:t>
            </a: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ToReview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79" name="Rounded Rectangle 178"/>
          <p:cNvSpPr/>
          <p:nvPr/>
        </p:nvSpPr>
        <p:spPr>
          <a:xfrm>
            <a:off x="345977" y="348029"/>
            <a:ext cx="1143000" cy="244729"/>
          </a:xfrm>
          <a:prstGeom prst="roundRect">
            <a:avLst>
              <a:gd name="adj" fmla="val 91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rIns="0" rtlCol="0" anchor="ctr" anchorCtr="0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New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1914748" y="244120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>
                <a:solidFill>
                  <a:srgbClr val="00B050"/>
                </a:solidFill>
              </a:rPr>
              <a:t>Dev</a:t>
            </a:r>
            <a:endParaRPr lang="en-SG" b="1" dirty="0">
              <a:solidFill>
                <a:srgbClr val="00B050"/>
              </a:solidFill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2728478" y="2438564"/>
            <a:ext cx="95877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Reviewer</a:t>
            </a:r>
            <a:endParaRPr lang="en-SG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4" name="Curved Connector 63"/>
          <p:cNvCxnSpPr>
            <a:stCxn id="135" idx="2"/>
            <a:endCxn id="171" idx="0"/>
          </p:cNvCxnSpPr>
          <p:nvPr/>
        </p:nvCxnSpPr>
        <p:spPr>
          <a:xfrm rot="16200000" flipH="1">
            <a:off x="2269518" y="1434889"/>
            <a:ext cx="931196" cy="201462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lowchart: Connector 113"/>
          <p:cNvSpPr/>
          <p:nvPr/>
        </p:nvSpPr>
        <p:spPr>
          <a:xfrm>
            <a:off x="3911933" y="1286194"/>
            <a:ext cx="159420" cy="15942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cxnSp>
        <p:nvCxnSpPr>
          <p:cNvPr id="115" name="Straight Arrow Connector 114"/>
          <p:cNvCxnSpPr>
            <a:stCxn id="114" idx="6"/>
            <a:endCxn id="120" idx="1"/>
          </p:cNvCxnSpPr>
          <p:nvPr/>
        </p:nvCxnSpPr>
        <p:spPr>
          <a:xfrm flipV="1">
            <a:off x="4071353" y="1362546"/>
            <a:ext cx="162128" cy="3359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ounded Rectangle 119"/>
          <p:cNvSpPr/>
          <p:nvPr/>
        </p:nvSpPr>
        <p:spPr>
          <a:xfrm>
            <a:off x="4233482" y="1236545"/>
            <a:ext cx="1417517" cy="252000"/>
          </a:xfrm>
          <a:prstGeom prst="roundRect">
            <a:avLst>
              <a:gd name="adj" fmla="val 91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rtlCol="0" anchor="ctr" anchorCtr="0"/>
          <a:lstStyle/>
          <a:p>
            <a:pPr algn="ctr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s.</a:t>
            </a: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Ongoing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25" name="Curved Connector 124"/>
          <p:cNvCxnSpPr>
            <a:stCxn id="135" idx="3"/>
            <a:endCxn id="114" idx="2"/>
          </p:cNvCxnSpPr>
          <p:nvPr/>
        </p:nvCxnSpPr>
        <p:spPr>
          <a:xfrm>
            <a:off x="3402290" y="950142"/>
            <a:ext cx="509643" cy="415762"/>
          </a:xfrm>
          <a:prstGeom prst="curvedConnector3">
            <a:avLst>
              <a:gd name="adj1" fmla="val 50000"/>
            </a:avLst>
          </a:prstGeom>
          <a:ln w="28575">
            <a:solidFill>
              <a:srgbClr val="00B05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urved Connector 128"/>
          <p:cNvCxnSpPr>
            <a:stCxn id="178" idx="3"/>
            <a:endCxn id="139" idx="1"/>
          </p:cNvCxnSpPr>
          <p:nvPr/>
        </p:nvCxnSpPr>
        <p:spPr>
          <a:xfrm flipV="1">
            <a:off x="5650998" y="470393"/>
            <a:ext cx="374274" cy="100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ounded Rectangle 158"/>
          <p:cNvSpPr/>
          <p:nvPr/>
        </p:nvSpPr>
        <p:spPr>
          <a:xfrm>
            <a:off x="2919973" y="2129326"/>
            <a:ext cx="924156" cy="301136"/>
          </a:xfrm>
          <a:prstGeom prst="roundRect">
            <a:avLst>
              <a:gd name="adj" fmla="val 9190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rIns="0" rtlCol="0" anchor="ctr" anchorCtr="0"/>
          <a:lstStyle/>
          <a:p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Closed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13" name="Straight Arrow Connector 112"/>
          <p:cNvCxnSpPr>
            <a:stCxn id="192" idx="3"/>
            <a:endCxn id="193" idx="1"/>
          </p:cNvCxnSpPr>
          <p:nvPr/>
        </p:nvCxnSpPr>
        <p:spPr>
          <a:xfrm flipV="1">
            <a:off x="2448148" y="2600147"/>
            <a:ext cx="280330" cy="2641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/>
          <p:cNvCxnSpPr>
            <a:stCxn id="193" idx="3"/>
            <a:endCxn id="48" idx="1"/>
          </p:cNvCxnSpPr>
          <p:nvPr/>
        </p:nvCxnSpPr>
        <p:spPr>
          <a:xfrm>
            <a:off x="3687252" y="2600147"/>
            <a:ext cx="280331" cy="2641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 rot="3050600">
            <a:off x="698320" y="1261688"/>
            <a:ext cx="685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Reject</a:t>
            </a:r>
            <a:endParaRPr lang="en-SG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71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784" y="2001218"/>
            <a:ext cx="2381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30" name="Straight Arrow Connector 1029"/>
          <p:cNvCxnSpPr>
            <a:stCxn id="120" idx="0"/>
          </p:cNvCxnSpPr>
          <p:nvPr/>
        </p:nvCxnSpPr>
        <p:spPr>
          <a:xfrm flipV="1">
            <a:off x="4942240" y="592757"/>
            <a:ext cx="0" cy="643789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TextBox 1035"/>
          <p:cNvSpPr txBox="1"/>
          <p:nvPr/>
        </p:nvSpPr>
        <p:spPr>
          <a:xfrm>
            <a:off x="2749540" y="131307"/>
            <a:ext cx="81598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Issues</a:t>
            </a:r>
            <a:endParaRPr lang="en-SG" b="1" dirty="0">
              <a:solidFill>
                <a:schemeClr val="bg1"/>
              </a:solidFill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6905434" y="96577"/>
            <a:ext cx="525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PRs</a:t>
            </a:r>
            <a:endParaRPr lang="en-SG" b="1" dirty="0">
              <a:solidFill>
                <a:schemeClr val="bg1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784725" y="592757"/>
            <a:ext cx="0" cy="64378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/>
          <p:cNvSpPr/>
          <p:nvPr/>
        </p:nvSpPr>
        <p:spPr>
          <a:xfrm>
            <a:off x="6025272" y="1236546"/>
            <a:ext cx="1655054" cy="251999"/>
          </a:xfrm>
          <a:prstGeom prst="roundRect">
            <a:avLst>
              <a:gd name="adj" fmla="val 91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rtlCol="0" anchor="ctr" anchorCtr="0"/>
          <a:lstStyle/>
          <a:p>
            <a:pPr algn="ctr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s.</a:t>
            </a:r>
            <a:r>
              <a:rPr lang="en-US" sz="14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  <a:cs typeface="Consolas" pitchFamily="49" charset="0"/>
              </a:rPr>
              <a:t>ToMerge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73" name="Straight Arrow Connector 72"/>
          <p:cNvCxnSpPr/>
          <p:nvPr/>
        </p:nvCxnSpPr>
        <p:spPr>
          <a:xfrm flipV="1">
            <a:off x="5627937" y="602291"/>
            <a:ext cx="580224" cy="626856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H="1">
            <a:off x="5398649" y="579539"/>
            <a:ext cx="608066" cy="657006"/>
          </a:xfrm>
          <a:prstGeom prst="straightConnector1">
            <a:avLst/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139" idx="2"/>
            <a:endCxn id="57" idx="0"/>
          </p:cNvCxnSpPr>
          <p:nvPr/>
        </p:nvCxnSpPr>
        <p:spPr>
          <a:xfrm>
            <a:off x="6852799" y="592757"/>
            <a:ext cx="0" cy="643788"/>
          </a:xfrm>
          <a:prstGeom prst="straightConnector1">
            <a:avLst/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urved Connector 84"/>
          <p:cNvCxnSpPr>
            <a:stCxn id="120" idx="2"/>
            <a:endCxn id="171" idx="0"/>
          </p:cNvCxnSpPr>
          <p:nvPr/>
        </p:nvCxnSpPr>
        <p:spPr>
          <a:xfrm rot="5400000">
            <a:off x="3632708" y="691684"/>
            <a:ext cx="512673" cy="2106394"/>
          </a:xfrm>
          <a:prstGeom prst="curvedConnector3">
            <a:avLst>
              <a:gd name="adj1" fmla="val 50000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48" idx="3"/>
          </p:cNvCxnSpPr>
          <p:nvPr/>
        </p:nvCxnSpPr>
        <p:spPr>
          <a:xfrm flipV="1">
            <a:off x="5303044" y="2600147"/>
            <a:ext cx="282723" cy="2641"/>
          </a:xfrm>
          <a:prstGeom prst="straightConnector1">
            <a:avLst/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967583" y="2441205"/>
            <a:ext cx="13354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rgbClr val="7030A0"/>
                </a:solidFill>
              </a:rPr>
              <a:t>Team Member</a:t>
            </a:r>
            <a:endParaRPr lang="en-SG" b="1" dirty="0">
              <a:solidFill>
                <a:srgbClr val="7030A0"/>
              </a:solidFill>
            </a:endParaRPr>
          </a:p>
        </p:txBody>
      </p:sp>
      <p:cxnSp>
        <p:nvCxnSpPr>
          <p:cNvPr id="84" name="Curved Connector 83"/>
          <p:cNvCxnSpPr>
            <a:stCxn id="135" idx="1"/>
            <a:endCxn id="171" idx="0"/>
          </p:cNvCxnSpPr>
          <p:nvPr/>
        </p:nvCxnSpPr>
        <p:spPr>
          <a:xfrm rot="10800000" flipH="1" flipV="1">
            <a:off x="1866479" y="950142"/>
            <a:ext cx="969367" cy="1051076"/>
          </a:xfrm>
          <a:prstGeom prst="curvedConnector4">
            <a:avLst>
              <a:gd name="adj1" fmla="val -23582"/>
              <a:gd name="adj2" fmla="val 80758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651125" y="1192897"/>
            <a:ext cx="685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Fixed</a:t>
            </a:r>
            <a:endParaRPr lang="en-S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22115" y="1192897"/>
            <a:ext cx="9528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Outdated</a:t>
            </a:r>
            <a:endParaRPr lang="en-S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645394" y="1726297"/>
            <a:ext cx="11491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Abandoned</a:t>
            </a:r>
            <a:endParaRPr lang="en-S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863185" y="1820862"/>
            <a:ext cx="8265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Merged</a:t>
            </a:r>
            <a:endParaRPr lang="en-SG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6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</TotalTime>
  <Words>19</Words>
  <Application>Microsoft Office PowerPoint</Application>
  <PresentationFormat>Custom</PresentationFormat>
  <Paragraphs>18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Consolas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Damith Chatura Rajapakse</dc:creator>
  <cp:lastModifiedBy>Wilson Kurniawan</cp:lastModifiedBy>
  <cp:revision>68</cp:revision>
  <dcterms:created xsi:type="dcterms:W3CDTF">2006-08-16T00:00:00Z</dcterms:created>
  <dcterms:modified xsi:type="dcterms:W3CDTF">2018-03-18T09:22:22Z</dcterms:modified>
</cp:coreProperties>
</file>