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8640763" cy="2160588"/>
  <p:notesSz cx="9856788" cy="6784975"/>
  <p:defaultTextStyle>
    <a:defPPr>
      <a:defRPr lang="en-US"/>
    </a:defPPr>
    <a:lvl1pPr marL="0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31064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62128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93193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24257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55321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86386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17449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48514" algn="l" defTabSz="862128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7F7F7F"/>
    <a:srgbClr val="0070C0"/>
    <a:srgbClr val="FFFFDD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201" autoAdjust="0"/>
  </p:normalViewPr>
  <p:slideViewPr>
    <p:cSldViewPr>
      <p:cViewPr>
        <p:scale>
          <a:sx n="110" d="100"/>
          <a:sy n="110" d="100"/>
        </p:scale>
        <p:origin x="-618" y="-1650"/>
      </p:cViewPr>
      <p:guideLst>
        <p:guide orient="horz" pos="681"/>
        <p:guide pos="27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1121" cy="3387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3361" y="0"/>
            <a:ext cx="4271121" cy="3387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1A2D1-5D9E-4326-9D62-605919DFE8C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44033"/>
            <a:ext cx="4271121" cy="3398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3361" y="6444033"/>
            <a:ext cx="4271121" cy="3398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3E161-1605-4719-9413-76BD39C315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47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1275" cy="3392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3232" y="1"/>
            <a:ext cx="4271275" cy="3392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90EC6-9769-4DC2-8137-C250C0744441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55575" y="509588"/>
            <a:ext cx="10167938" cy="25431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5680" y="3222863"/>
            <a:ext cx="7885430" cy="30532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44549"/>
            <a:ext cx="4271275" cy="33924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3232" y="6444549"/>
            <a:ext cx="4271275" cy="33924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C10FC-B6C2-4BAF-87E3-F953F205EC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81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31064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62128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93193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724257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155321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86386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017449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448514" algn="l" defTabSz="86212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059" y="671186"/>
            <a:ext cx="7344649" cy="4631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6115" y="1224334"/>
            <a:ext cx="6048534" cy="5521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1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62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93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2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55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86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17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4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64553" y="86527"/>
            <a:ext cx="1944172" cy="184350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2039" y="86527"/>
            <a:ext cx="5688502" cy="18435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563" y="1388381"/>
            <a:ext cx="7344649" cy="429117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563" y="915752"/>
            <a:ext cx="7344649" cy="472629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3106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621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931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2425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5532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863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1744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4851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040" y="504140"/>
            <a:ext cx="3816337" cy="1425889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2390" y="504140"/>
            <a:ext cx="3816337" cy="1425889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38" y="483633"/>
            <a:ext cx="3817838" cy="201555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1064" indent="0">
              <a:buNone/>
              <a:defRPr sz="1900" b="1"/>
            </a:lvl2pPr>
            <a:lvl3pPr marL="862128" indent="0">
              <a:buNone/>
              <a:defRPr sz="1700" b="1"/>
            </a:lvl3pPr>
            <a:lvl4pPr marL="1293193" indent="0">
              <a:buNone/>
              <a:defRPr sz="1500" b="1"/>
            </a:lvl4pPr>
            <a:lvl5pPr marL="1724257" indent="0">
              <a:buNone/>
              <a:defRPr sz="1500" b="1"/>
            </a:lvl5pPr>
            <a:lvl6pPr marL="2155321" indent="0">
              <a:buNone/>
              <a:defRPr sz="1500" b="1"/>
            </a:lvl6pPr>
            <a:lvl7pPr marL="2586386" indent="0">
              <a:buNone/>
              <a:defRPr sz="1500" b="1"/>
            </a:lvl7pPr>
            <a:lvl8pPr marL="3017449" indent="0">
              <a:buNone/>
              <a:defRPr sz="1500" b="1"/>
            </a:lvl8pPr>
            <a:lvl9pPr marL="3448514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2038" y="685186"/>
            <a:ext cx="3817838" cy="1244839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89398" y="483633"/>
            <a:ext cx="3819337" cy="201555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31064" indent="0">
              <a:buNone/>
              <a:defRPr sz="1900" b="1"/>
            </a:lvl2pPr>
            <a:lvl3pPr marL="862128" indent="0">
              <a:buNone/>
              <a:defRPr sz="1700" b="1"/>
            </a:lvl3pPr>
            <a:lvl4pPr marL="1293193" indent="0">
              <a:buNone/>
              <a:defRPr sz="1500" b="1"/>
            </a:lvl4pPr>
            <a:lvl5pPr marL="1724257" indent="0">
              <a:buNone/>
              <a:defRPr sz="1500" b="1"/>
            </a:lvl5pPr>
            <a:lvl6pPr marL="2155321" indent="0">
              <a:buNone/>
              <a:defRPr sz="1500" b="1"/>
            </a:lvl6pPr>
            <a:lvl7pPr marL="2586386" indent="0">
              <a:buNone/>
              <a:defRPr sz="1500" b="1"/>
            </a:lvl7pPr>
            <a:lvl8pPr marL="3017449" indent="0">
              <a:buNone/>
              <a:defRPr sz="1500" b="1"/>
            </a:lvl8pPr>
            <a:lvl9pPr marL="3448514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89398" y="685186"/>
            <a:ext cx="3819337" cy="1244839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47" y="86024"/>
            <a:ext cx="2842751" cy="36610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301" y="86026"/>
            <a:ext cx="4830427" cy="184400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2047" y="452124"/>
            <a:ext cx="2842751" cy="1477902"/>
          </a:xfrm>
        </p:spPr>
        <p:txBody>
          <a:bodyPr/>
          <a:lstStyle>
            <a:lvl1pPr marL="0" indent="0">
              <a:buNone/>
              <a:defRPr sz="1300"/>
            </a:lvl1pPr>
            <a:lvl2pPr marL="431064" indent="0">
              <a:buNone/>
              <a:defRPr sz="1100"/>
            </a:lvl2pPr>
            <a:lvl3pPr marL="862128" indent="0">
              <a:buNone/>
              <a:defRPr sz="900"/>
            </a:lvl3pPr>
            <a:lvl4pPr marL="1293193" indent="0">
              <a:buNone/>
              <a:defRPr sz="800"/>
            </a:lvl4pPr>
            <a:lvl5pPr marL="1724257" indent="0">
              <a:buNone/>
              <a:defRPr sz="800"/>
            </a:lvl5pPr>
            <a:lvl6pPr marL="2155321" indent="0">
              <a:buNone/>
              <a:defRPr sz="800"/>
            </a:lvl6pPr>
            <a:lvl7pPr marL="2586386" indent="0">
              <a:buNone/>
              <a:defRPr sz="800"/>
            </a:lvl7pPr>
            <a:lvl8pPr marL="3017449" indent="0">
              <a:buNone/>
              <a:defRPr sz="800"/>
            </a:lvl8pPr>
            <a:lvl9pPr marL="3448514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3651" y="1512414"/>
            <a:ext cx="5184458" cy="178549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93651" y="193054"/>
            <a:ext cx="5184458" cy="1296353"/>
          </a:xfrm>
        </p:spPr>
        <p:txBody>
          <a:bodyPr/>
          <a:lstStyle>
            <a:lvl1pPr marL="0" indent="0">
              <a:buNone/>
              <a:defRPr sz="3000"/>
            </a:lvl1pPr>
            <a:lvl2pPr marL="431064" indent="0">
              <a:buNone/>
              <a:defRPr sz="2600"/>
            </a:lvl2pPr>
            <a:lvl3pPr marL="862128" indent="0">
              <a:buNone/>
              <a:defRPr sz="2300"/>
            </a:lvl3pPr>
            <a:lvl4pPr marL="1293193" indent="0">
              <a:buNone/>
              <a:defRPr sz="1900"/>
            </a:lvl4pPr>
            <a:lvl5pPr marL="1724257" indent="0">
              <a:buNone/>
              <a:defRPr sz="1900"/>
            </a:lvl5pPr>
            <a:lvl6pPr marL="2155321" indent="0">
              <a:buNone/>
              <a:defRPr sz="1900"/>
            </a:lvl6pPr>
            <a:lvl7pPr marL="2586386" indent="0">
              <a:buNone/>
              <a:defRPr sz="1900"/>
            </a:lvl7pPr>
            <a:lvl8pPr marL="3017449" indent="0">
              <a:buNone/>
              <a:defRPr sz="1900"/>
            </a:lvl8pPr>
            <a:lvl9pPr marL="3448514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93651" y="1690962"/>
            <a:ext cx="5184458" cy="253569"/>
          </a:xfrm>
        </p:spPr>
        <p:txBody>
          <a:bodyPr/>
          <a:lstStyle>
            <a:lvl1pPr marL="0" indent="0">
              <a:buNone/>
              <a:defRPr sz="1300"/>
            </a:lvl1pPr>
            <a:lvl2pPr marL="431064" indent="0">
              <a:buNone/>
              <a:defRPr sz="1100"/>
            </a:lvl2pPr>
            <a:lvl3pPr marL="862128" indent="0">
              <a:buNone/>
              <a:defRPr sz="900"/>
            </a:lvl3pPr>
            <a:lvl4pPr marL="1293193" indent="0">
              <a:buNone/>
              <a:defRPr sz="800"/>
            </a:lvl4pPr>
            <a:lvl5pPr marL="1724257" indent="0">
              <a:buNone/>
              <a:defRPr sz="800"/>
            </a:lvl5pPr>
            <a:lvl6pPr marL="2155321" indent="0">
              <a:buNone/>
              <a:defRPr sz="800"/>
            </a:lvl6pPr>
            <a:lvl7pPr marL="2586386" indent="0">
              <a:buNone/>
              <a:defRPr sz="800"/>
            </a:lvl7pPr>
            <a:lvl8pPr marL="3017449" indent="0">
              <a:buNone/>
              <a:defRPr sz="800"/>
            </a:lvl8pPr>
            <a:lvl9pPr marL="3448514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2040" y="86526"/>
            <a:ext cx="7776687" cy="360099"/>
          </a:xfrm>
          <a:prstGeom prst="rect">
            <a:avLst/>
          </a:prstGeom>
        </p:spPr>
        <p:txBody>
          <a:bodyPr vert="horz" lIns="86213" tIns="43106" rIns="86213" bIns="4310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40" y="504140"/>
            <a:ext cx="7776687" cy="1425889"/>
          </a:xfrm>
          <a:prstGeom prst="rect">
            <a:avLst/>
          </a:prstGeom>
        </p:spPr>
        <p:txBody>
          <a:bodyPr vert="horz" lIns="86213" tIns="43106" rIns="86213" bIns="4310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2038" y="2002549"/>
            <a:ext cx="2016178" cy="115031"/>
          </a:xfrm>
          <a:prstGeom prst="rect">
            <a:avLst/>
          </a:prstGeom>
        </p:spPr>
        <p:txBody>
          <a:bodyPr vert="horz" lIns="86213" tIns="43106" rIns="86213" bIns="4310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52261" y="2002549"/>
            <a:ext cx="2736242" cy="115031"/>
          </a:xfrm>
          <a:prstGeom prst="rect">
            <a:avLst/>
          </a:prstGeom>
        </p:spPr>
        <p:txBody>
          <a:bodyPr vert="horz" lIns="86213" tIns="43106" rIns="86213" bIns="4310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92547" y="2002549"/>
            <a:ext cx="2016178" cy="115031"/>
          </a:xfrm>
          <a:prstGeom prst="rect">
            <a:avLst/>
          </a:prstGeom>
        </p:spPr>
        <p:txBody>
          <a:bodyPr vert="horz" lIns="86213" tIns="43106" rIns="86213" bIns="4310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62128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98" indent="-323298" algn="l" defTabSz="862128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00480" indent="-269416" algn="l" defTabSz="862128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661" indent="-215531" algn="l" defTabSz="86212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24" indent="-215531" algn="l" defTabSz="862128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9788" indent="-215531" algn="l" defTabSz="862128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0852" indent="-215531" algn="l" defTabSz="8621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01916" indent="-215531" algn="l" defTabSz="8621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32981" indent="-215531" algn="l" defTabSz="8621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64045" indent="-215531" algn="l" defTabSz="8621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064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2128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3193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4257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55321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86386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17449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48514" algn="l" defTabSz="86212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ounded Rectangle 89"/>
          <p:cNvSpPr/>
          <p:nvPr/>
        </p:nvSpPr>
        <p:spPr>
          <a:xfrm>
            <a:off x="60832" y="68263"/>
            <a:ext cx="8534400" cy="2009717"/>
          </a:xfrm>
          <a:prstGeom prst="roundRect">
            <a:avLst>
              <a:gd name="adj" fmla="val 7087"/>
            </a:avLst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326796" y="1346"/>
            <a:ext cx="869385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</a:rPr>
              <a:t>[How to enroll]</a:t>
            </a:r>
            <a:endParaRPr lang="en-SG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88823" y="193675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z="1200" b="0" dirty="0">
                <a:solidFill>
                  <a:srgbClr val="0070C0"/>
                </a:solidFill>
              </a:rPr>
              <a:t>1. Copy data from a spreadsheet</a:t>
            </a:r>
            <a:endParaRPr lang="en-SG" sz="1200" b="0" dirty="0">
              <a:solidFill>
                <a:srgbClr val="0070C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323878" y="193675"/>
            <a:ext cx="41189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z="1200" b="0" dirty="0" smtClean="0">
                <a:solidFill>
                  <a:srgbClr val="7F7F7F"/>
                </a:solidFill>
              </a:rPr>
              <a:t>2. Paste in the text box below and click ‘Enroll students’ button </a:t>
            </a:r>
            <a:endParaRPr lang="en-SG" sz="1200" b="0" dirty="0">
              <a:solidFill>
                <a:srgbClr val="7F7F7F"/>
              </a:solidFill>
            </a:endParaRPr>
          </a:p>
        </p:txBody>
      </p:sp>
      <p:pic>
        <p:nvPicPr>
          <p:cNvPr id="9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832" y="463948"/>
            <a:ext cx="4339247" cy="126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TextBox 94"/>
          <p:cNvSpPr txBox="1"/>
          <p:nvPr/>
        </p:nvSpPr>
        <p:spPr>
          <a:xfrm>
            <a:off x="5021425" y="588601"/>
            <a:ext cx="35133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   Name         Email             Comments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1  Tom Jacobs   tom@email.com	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1  Jean Wong    jean@email.com    Exchange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1  Ravi Kumar   ravi@email.com	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2  Chun Ling    ling@coolmai.com</a:t>
            </a:r>
            <a:r>
              <a:rPr lang="en-SG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</a:p>
          <a:p>
            <a:r>
              <a:rPr lang="en-SG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</a:t>
            </a:r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  Desmond Wu   desmond@email.com</a:t>
            </a:r>
          </a:p>
          <a:p>
            <a:r>
              <a:rPr lang="en-US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2  </a:t>
            </a:r>
            <a:r>
              <a:rPr lang="en-US" sz="1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Harsha</a:t>
            </a:r>
            <a:r>
              <a:rPr lang="en-US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Silva harsha@school.com</a:t>
            </a:r>
            <a:endParaRPr lang="en-SG" sz="1000" dirty="0">
              <a:solidFill>
                <a:schemeClr val="tx2">
                  <a:lumMod val="60000"/>
                  <a:lumOff val="40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96" name="Picture 5"/>
          <p:cNvPicPr>
            <a:picLocks noChangeAspect="1" noChangeArrowheads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8" y="501452"/>
            <a:ext cx="3803374" cy="144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8" y="501452"/>
            <a:ext cx="3803374" cy="144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8" y="501452"/>
            <a:ext cx="3803374" cy="144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8" y="501452"/>
            <a:ext cx="3803374" cy="144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8" y="501452"/>
            <a:ext cx="3803374" cy="144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TextBox 100"/>
          <p:cNvSpPr txBox="1"/>
          <p:nvPr/>
        </p:nvSpPr>
        <p:spPr>
          <a:xfrm>
            <a:off x="5090032" y="602575"/>
            <a:ext cx="35133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Paste student data here ...</a:t>
            </a:r>
            <a:endParaRPr lang="en-SG" sz="1000" dirty="0">
              <a:solidFill>
                <a:schemeClr val="bg1">
                  <a:lumMod val="65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102" name="Picture 9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8" y="501452"/>
            <a:ext cx="3803374" cy="144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Rounded Rectangle 102"/>
          <p:cNvSpPr/>
          <p:nvPr/>
        </p:nvSpPr>
        <p:spPr>
          <a:xfrm>
            <a:off x="4175632" y="1442237"/>
            <a:ext cx="4415447" cy="47561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104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153" y="1622789"/>
            <a:ext cx="10191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Flowchart: Extract 4"/>
          <p:cNvSpPr>
            <a:spLocks noChangeAspect="1"/>
          </p:cNvSpPr>
          <p:nvPr/>
        </p:nvSpPr>
        <p:spPr>
          <a:xfrm rot="20042488">
            <a:off x="6411863" y="2055719"/>
            <a:ext cx="120505" cy="178712"/>
          </a:xfrm>
          <a:custGeom>
            <a:avLst/>
            <a:gdLst/>
            <a:ahLst/>
            <a:cxnLst/>
            <a:rect l="l" t="t" r="r" b="b"/>
            <a:pathLst>
              <a:path w="457618" h="678657">
                <a:moveTo>
                  <a:pt x="228809" y="0"/>
                </a:moveTo>
                <a:lnTo>
                  <a:pt x="457618" y="533400"/>
                </a:lnTo>
                <a:lnTo>
                  <a:pt x="283825" y="472061"/>
                </a:lnTo>
                <a:lnTo>
                  <a:pt x="283825" y="678657"/>
                </a:lnTo>
                <a:lnTo>
                  <a:pt x="173793" y="678657"/>
                </a:lnTo>
                <a:lnTo>
                  <a:pt x="173793" y="472061"/>
                </a:lnTo>
                <a:lnTo>
                  <a:pt x="0" y="533400"/>
                </a:lnTo>
                <a:close/>
              </a:path>
            </a:pathLst>
          </a:custGeom>
          <a:solidFill>
            <a:schemeClr val="bg1"/>
          </a:solidFill>
          <a:ln w="12700" cap="rnd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06" name="Donut 105"/>
          <p:cNvSpPr/>
          <p:nvPr/>
        </p:nvSpPr>
        <p:spPr>
          <a:xfrm>
            <a:off x="5936364" y="1442237"/>
            <a:ext cx="1061882" cy="1061882"/>
          </a:xfrm>
          <a:prstGeom prst="donut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20781" y="1765664"/>
            <a:ext cx="762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mph" presetSubtype="1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F7F7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3" presetClass="emph" presetSubtype="1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7532E-6 L -0.00712 -0.10774 " pathEditMode="relative" rAng="0" ptsTypes="AA">
                                      <p:cBhvr>
                                        <p:cTn id="54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53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50"/>
                            </p:stCondLst>
                            <p:childTnLst>
                              <p:par>
                                <p:cTn id="56" presetID="53" presetClass="entr" presetSubtype="16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50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1" presetClass="entr" presetSubtype="0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5" grpId="0"/>
      <p:bldP spid="101" grpId="0"/>
      <p:bldP spid="103" grpId="0" animBg="1"/>
      <p:bldP spid="105" grpId="0" animBg="1"/>
      <p:bldP spid="105" grpId="1" animBg="1"/>
      <p:bldP spid="106" grpId="0" animBg="1"/>
      <p:bldP spid="106" grpId="1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ounded Rectangle 89"/>
          <p:cNvSpPr/>
          <p:nvPr/>
        </p:nvSpPr>
        <p:spPr>
          <a:xfrm>
            <a:off x="60832" y="68263"/>
            <a:ext cx="8534400" cy="2009717"/>
          </a:xfrm>
          <a:prstGeom prst="roundRect">
            <a:avLst>
              <a:gd name="adj" fmla="val 7087"/>
            </a:avLst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326796" y="1346"/>
            <a:ext cx="869385" cy="1692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</a:rPr>
              <a:t>[How to enroll]</a:t>
            </a:r>
            <a:endParaRPr lang="en-SG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88823" y="193675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z="1200" b="0" dirty="0">
                <a:solidFill>
                  <a:schemeClr val="bg1">
                    <a:lumMod val="50000"/>
                  </a:schemeClr>
                </a:solidFill>
              </a:rPr>
              <a:t>1. Copy data from a spreadsheet</a:t>
            </a:r>
            <a:endParaRPr lang="en-SG" sz="1200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323878" y="193675"/>
            <a:ext cx="41189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z="1200" b="0" dirty="0" smtClean="0">
                <a:solidFill>
                  <a:srgbClr val="7F7F7F"/>
                </a:solidFill>
              </a:rPr>
              <a:t>2. Paste in the text box below and click ‘Enroll students’ button </a:t>
            </a:r>
            <a:endParaRPr lang="en-SG" sz="1200" b="0" dirty="0">
              <a:solidFill>
                <a:srgbClr val="7F7F7F"/>
              </a:solidFill>
            </a:endParaRPr>
          </a:p>
        </p:txBody>
      </p:sp>
      <p:pic>
        <p:nvPicPr>
          <p:cNvPr id="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832" y="463948"/>
            <a:ext cx="4339247" cy="126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TextBox 94"/>
          <p:cNvSpPr txBox="1"/>
          <p:nvPr/>
        </p:nvSpPr>
        <p:spPr>
          <a:xfrm>
            <a:off x="5021425" y="588601"/>
            <a:ext cx="35133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   Name         Email             Comments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1  Tom Jacobs   tom@email.com	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1  Jean Wong    jean@email.com    Exchange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1  Ravi Kumar   ravi@email.com	</a:t>
            </a:r>
          </a:p>
          <a:p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2  Chun Ling    ling@coolmai.com</a:t>
            </a:r>
            <a:r>
              <a:rPr lang="en-SG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</a:p>
          <a:p>
            <a:r>
              <a:rPr lang="en-SG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</a:t>
            </a:r>
            <a:r>
              <a:rPr lang="en-SG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  Desmond Wu   desmond@email.com</a:t>
            </a:r>
          </a:p>
          <a:p>
            <a:r>
              <a:rPr lang="en-US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Team 2  </a:t>
            </a:r>
            <a:r>
              <a:rPr lang="en-US" sz="1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Harsha</a:t>
            </a:r>
            <a:r>
              <a:rPr lang="en-US" sz="1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Silva harsha@school.com</a:t>
            </a:r>
            <a:endParaRPr lang="en-SG" sz="1000" dirty="0">
              <a:solidFill>
                <a:schemeClr val="tx2">
                  <a:lumMod val="60000"/>
                  <a:lumOff val="40000"/>
                </a:schemeClr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10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58" y="501452"/>
            <a:ext cx="3803374" cy="144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7520781" y="1765664"/>
            <a:ext cx="76200" cy="142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3294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77</Words>
  <Application>Microsoft Office PowerPoint</Application>
  <PresentationFormat>Custom</PresentationFormat>
  <Paragraphs>21</Paragraphs>
  <Slides>2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Damith Chatura Rajapakse</dc:creator>
  <cp:lastModifiedBy>Damith Chatura Rajapakse</cp:lastModifiedBy>
  <cp:revision>55</cp:revision>
  <dcterms:created xsi:type="dcterms:W3CDTF">2006-08-16T00:00:00Z</dcterms:created>
  <dcterms:modified xsi:type="dcterms:W3CDTF">2014-01-04T07:14:04Z</dcterms:modified>
</cp:coreProperties>
</file>