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46"/>
    <p:restoredTop sz="94675"/>
  </p:normalViewPr>
  <p:slideViewPr>
    <p:cSldViewPr snapToObjects="1">
      <p:cViewPr varScale="1">
        <p:scale>
          <a:sx n="224" d="100"/>
          <a:sy n="224" d="100"/>
        </p:scale>
        <p:origin x="544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926F-DEA4-1146-95FC-ABCC25EBF854}" type="datetimeFigureOut">
              <a:rPr lang="en-US" smtClean="0"/>
              <a:t>9/13/16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FDA-EADC-864D-BA52-984CC2DBD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810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926F-DEA4-1146-95FC-ABCC25EBF854}" type="datetimeFigureOut">
              <a:rPr lang="en-US" smtClean="0"/>
              <a:t>9/13/16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FDA-EADC-864D-BA52-984CC2DBD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059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926F-DEA4-1146-95FC-ABCC25EBF854}" type="datetimeFigureOut">
              <a:rPr lang="en-US" smtClean="0"/>
              <a:t>9/13/16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FDA-EADC-864D-BA52-984CC2DBD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9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926F-DEA4-1146-95FC-ABCC25EBF854}" type="datetimeFigureOut">
              <a:rPr lang="en-US" smtClean="0"/>
              <a:t>9/13/16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FDA-EADC-864D-BA52-984CC2DBD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07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926F-DEA4-1146-95FC-ABCC25EBF854}" type="datetimeFigureOut">
              <a:rPr lang="en-US" smtClean="0"/>
              <a:t>9/13/16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FDA-EADC-864D-BA52-984CC2DBD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713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926F-DEA4-1146-95FC-ABCC25EBF854}" type="datetimeFigureOut">
              <a:rPr lang="en-US" smtClean="0"/>
              <a:t>9/13/16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FDA-EADC-864D-BA52-984CC2DBD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495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926F-DEA4-1146-95FC-ABCC25EBF854}" type="datetimeFigureOut">
              <a:rPr lang="en-US" smtClean="0"/>
              <a:t>9/13/16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FDA-EADC-864D-BA52-984CC2DBD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0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926F-DEA4-1146-95FC-ABCC25EBF854}" type="datetimeFigureOut">
              <a:rPr lang="en-US" smtClean="0"/>
              <a:t>9/13/16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FDA-EADC-864D-BA52-984CC2DBD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94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926F-DEA4-1146-95FC-ABCC25EBF854}" type="datetimeFigureOut">
              <a:rPr lang="en-US" smtClean="0"/>
              <a:t>9/13/16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FDA-EADC-864D-BA52-984CC2DBD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5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926F-DEA4-1146-95FC-ABCC25EBF854}" type="datetimeFigureOut">
              <a:rPr lang="en-US" smtClean="0"/>
              <a:t>9/13/16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FDA-EADC-864D-BA52-984CC2DBD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183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926F-DEA4-1146-95FC-ABCC25EBF854}" type="datetimeFigureOut">
              <a:rPr lang="en-US" smtClean="0"/>
              <a:t>9/13/16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8FDA-EADC-864D-BA52-984CC2DBD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371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1926F-DEA4-1146-95FC-ABCC25EBF854}" type="datetimeFigureOut">
              <a:rPr lang="en-US" smtClean="0"/>
              <a:t>9/13/16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A8FDA-EADC-864D-BA52-984CC2DBD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522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33400" y="457200"/>
            <a:ext cx="381000" cy="381000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371600" y="457200"/>
            <a:ext cx="381000" cy="381000"/>
            <a:chOff x="1371600" y="457200"/>
            <a:chExt cx="381000" cy="381000"/>
          </a:xfrm>
        </p:grpSpPr>
        <p:sp>
          <p:nvSpPr>
            <p:cNvPr id="5" name="Oval 4"/>
            <p:cNvSpPr/>
            <p:nvPr/>
          </p:nvSpPr>
          <p:spPr>
            <a:xfrm>
              <a:off x="1371600" y="4572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447800" y="609600"/>
              <a:ext cx="228600" cy="502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riangle 6"/>
          <p:cNvSpPr/>
          <p:nvPr/>
        </p:nvSpPr>
        <p:spPr>
          <a:xfrm rot="10800000">
            <a:off x="2362200" y="457200"/>
            <a:ext cx="457200" cy="381000"/>
          </a:xfrm>
          <a:prstGeom prst="triangl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n 7"/>
          <p:cNvSpPr/>
          <p:nvPr/>
        </p:nvSpPr>
        <p:spPr>
          <a:xfrm>
            <a:off x="3276600" y="457200"/>
            <a:ext cx="304800" cy="381000"/>
          </a:xfrm>
          <a:prstGeom prst="can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114800" y="481582"/>
            <a:ext cx="381000" cy="356618"/>
            <a:chOff x="4114800" y="481582"/>
            <a:chExt cx="381000" cy="356618"/>
          </a:xfrm>
        </p:grpSpPr>
        <p:sp>
          <p:nvSpPr>
            <p:cNvPr id="9" name="Triangle 8"/>
            <p:cNvSpPr/>
            <p:nvPr/>
          </p:nvSpPr>
          <p:spPr>
            <a:xfrm>
              <a:off x="4114800" y="659891"/>
              <a:ext cx="381000" cy="178309"/>
            </a:xfrm>
            <a:prstGeom prst="triangl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riangle 9"/>
            <p:cNvSpPr/>
            <p:nvPr/>
          </p:nvSpPr>
          <p:spPr>
            <a:xfrm rot="10800000">
              <a:off x="4114800" y="481582"/>
              <a:ext cx="381000" cy="178309"/>
            </a:xfrm>
            <a:prstGeom prst="triangl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953000" y="457200"/>
            <a:ext cx="571500" cy="388900"/>
            <a:chOff x="4953000" y="457200"/>
            <a:chExt cx="571500" cy="388900"/>
          </a:xfrm>
        </p:grpSpPr>
        <p:sp>
          <p:nvSpPr>
            <p:cNvPr id="12" name="Oval 11"/>
            <p:cNvSpPr/>
            <p:nvPr/>
          </p:nvSpPr>
          <p:spPr>
            <a:xfrm>
              <a:off x="4953000" y="4572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143500" y="4651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809247" y="381000"/>
            <a:ext cx="571500" cy="533400"/>
            <a:chOff x="5809247" y="381000"/>
            <a:chExt cx="571500" cy="533400"/>
          </a:xfrm>
        </p:grpSpPr>
        <p:sp>
          <p:nvSpPr>
            <p:cNvPr id="14" name="Oval 13"/>
            <p:cNvSpPr/>
            <p:nvPr/>
          </p:nvSpPr>
          <p:spPr>
            <a:xfrm>
              <a:off x="5809247" y="4572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5999747" y="4651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5905500" y="381000"/>
              <a:ext cx="419100" cy="533400"/>
            </a:xfrm>
            <a:prstGeom prst="straightConnector1">
              <a:avLst/>
            </a:prstGeom>
            <a:ln w="57150">
              <a:solidFill>
                <a:schemeClr val="tx1">
                  <a:lumMod val="65000"/>
                  <a:lumOff val="35000"/>
                </a:schemeClr>
              </a:solidFill>
              <a:headEnd type="none" w="med" len="med"/>
              <a:tailEnd type="arrow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1" name="Oval 20"/>
          <p:cNvSpPr/>
          <p:nvPr/>
        </p:nvSpPr>
        <p:spPr>
          <a:xfrm>
            <a:off x="534202" y="1295400"/>
            <a:ext cx="381000" cy="38100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1372402" y="1295400"/>
            <a:ext cx="381000" cy="381000"/>
            <a:chOff x="1371600" y="457200"/>
            <a:chExt cx="381000" cy="381000"/>
          </a:xfrm>
        </p:grpSpPr>
        <p:sp>
          <p:nvSpPr>
            <p:cNvPr id="23" name="Oval 22"/>
            <p:cNvSpPr/>
            <p:nvPr/>
          </p:nvSpPr>
          <p:spPr>
            <a:xfrm>
              <a:off x="1371600" y="4572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47800" y="609600"/>
              <a:ext cx="228600" cy="502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riangle 24"/>
          <p:cNvSpPr/>
          <p:nvPr/>
        </p:nvSpPr>
        <p:spPr>
          <a:xfrm rot="10800000">
            <a:off x="2363002" y="1295400"/>
            <a:ext cx="457200" cy="381000"/>
          </a:xfrm>
          <a:prstGeom prst="triangl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an 25"/>
          <p:cNvSpPr/>
          <p:nvPr/>
        </p:nvSpPr>
        <p:spPr>
          <a:xfrm>
            <a:off x="3277402" y="1295400"/>
            <a:ext cx="304800" cy="381000"/>
          </a:xfrm>
          <a:prstGeom prst="can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4115602" y="1319782"/>
            <a:ext cx="381000" cy="356618"/>
            <a:chOff x="4114800" y="481582"/>
            <a:chExt cx="381000" cy="356618"/>
          </a:xfrm>
        </p:grpSpPr>
        <p:sp>
          <p:nvSpPr>
            <p:cNvPr id="28" name="Triangle 27"/>
            <p:cNvSpPr/>
            <p:nvPr/>
          </p:nvSpPr>
          <p:spPr>
            <a:xfrm>
              <a:off x="4114800" y="659891"/>
              <a:ext cx="381000" cy="178309"/>
            </a:xfrm>
            <a:prstGeom prst="triangl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riangle 28"/>
            <p:cNvSpPr/>
            <p:nvPr/>
          </p:nvSpPr>
          <p:spPr>
            <a:xfrm rot="10800000">
              <a:off x="4114800" y="481582"/>
              <a:ext cx="381000" cy="178309"/>
            </a:xfrm>
            <a:prstGeom prst="triangl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953802" y="1295400"/>
            <a:ext cx="571500" cy="388900"/>
            <a:chOff x="4953000" y="457200"/>
            <a:chExt cx="571500" cy="388900"/>
          </a:xfrm>
        </p:grpSpPr>
        <p:sp>
          <p:nvSpPr>
            <p:cNvPr id="31" name="Oval 30"/>
            <p:cNvSpPr/>
            <p:nvPr/>
          </p:nvSpPr>
          <p:spPr>
            <a:xfrm>
              <a:off x="4953000" y="4572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5143500" y="4651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810049" y="1219200"/>
            <a:ext cx="571500" cy="533400"/>
            <a:chOff x="5809247" y="381000"/>
            <a:chExt cx="571500" cy="533400"/>
          </a:xfrm>
        </p:grpSpPr>
        <p:sp>
          <p:nvSpPr>
            <p:cNvPr id="34" name="Oval 33"/>
            <p:cNvSpPr/>
            <p:nvPr/>
          </p:nvSpPr>
          <p:spPr>
            <a:xfrm>
              <a:off x="5809247" y="4572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5999747" y="4651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5905500" y="381000"/>
              <a:ext cx="419100" cy="533400"/>
            </a:xfrm>
            <a:prstGeom prst="straightConnector1">
              <a:avLst/>
            </a:prstGeom>
            <a:ln w="57150">
              <a:solidFill>
                <a:schemeClr val="tx1">
                  <a:lumMod val="65000"/>
                  <a:lumOff val="35000"/>
                </a:schemeClr>
              </a:solidFill>
              <a:headEnd type="none" w="med" len="med"/>
              <a:tailEnd type="arrow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7" name="Oval 36"/>
          <p:cNvSpPr/>
          <p:nvPr/>
        </p:nvSpPr>
        <p:spPr>
          <a:xfrm>
            <a:off x="533400" y="2125700"/>
            <a:ext cx="381000" cy="381000"/>
          </a:xfrm>
          <a:prstGeom prst="ellips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1371600" y="2125700"/>
            <a:ext cx="381000" cy="381000"/>
            <a:chOff x="1371600" y="457200"/>
            <a:chExt cx="381000" cy="381000"/>
          </a:xfrm>
        </p:grpSpPr>
        <p:sp>
          <p:nvSpPr>
            <p:cNvPr id="39" name="Oval 38"/>
            <p:cNvSpPr/>
            <p:nvPr/>
          </p:nvSpPr>
          <p:spPr>
            <a:xfrm>
              <a:off x="1371600" y="4572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447800" y="609600"/>
              <a:ext cx="228600" cy="502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riangle 40"/>
          <p:cNvSpPr/>
          <p:nvPr/>
        </p:nvSpPr>
        <p:spPr>
          <a:xfrm rot="10800000">
            <a:off x="2362200" y="2125700"/>
            <a:ext cx="457200" cy="381000"/>
          </a:xfrm>
          <a:prstGeom prst="triangl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an 41"/>
          <p:cNvSpPr/>
          <p:nvPr/>
        </p:nvSpPr>
        <p:spPr>
          <a:xfrm>
            <a:off x="3276600" y="2125700"/>
            <a:ext cx="304800" cy="381000"/>
          </a:xfrm>
          <a:prstGeom prst="can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4114800" y="2150082"/>
            <a:ext cx="381000" cy="356618"/>
            <a:chOff x="4114800" y="481582"/>
            <a:chExt cx="381000" cy="356618"/>
          </a:xfrm>
        </p:grpSpPr>
        <p:sp>
          <p:nvSpPr>
            <p:cNvPr id="44" name="Triangle 43"/>
            <p:cNvSpPr/>
            <p:nvPr/>
          </p:nvSpPr>
          <p:spPr>
            <a:xfrm>
              <a:off x="4114800" y="659891"/>
              <a:ext cx="381000" cy="178309"/>
            </a:xfrm>
            <a:prstGeom prst="triangl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riangle 44"/>
            <p:cNvSpPr/>
            <p:nvPr/>
          </p:nvSpPr>
          <p:spPr>
            <a:xfrm rot="10800000">
              <a:off x="4114800" y="481582"/>
              <a:ext cx="381000" cy="178309"/>
            </a:xfrm>
            <a:prstGeom prst="triangl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953000" y="2125700"/>
            <a:ext cx="571500" cy="388900"/>
            <a:chOff x="4953000" y="457200"/>
            <a:chExt cx="571500" cy="388900"/>
          </a:xfrm>
        </p:grpSpPr>
        <p:sp>
          <p:nvSpPr>
            <p:cNvPr id="47" name="Oval 46"/>
            <p:cNvSpPr/>
            <p:nvPr/>
          </p:nvSpPr>
          <p:spPr>
            <a:xfrm>
              <a:off x="4953000" y="4572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5143500" y="4651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809247" y="2049500"/>
            <a:ext cx="571500" cy="533400"/>
            <a:chOff x="5809247" y="381000"/>
            <a:chExt cx="571500" cy="533400"/>
          </a:xfrm>
        </p:grpSpPr>
        <p:sp>
          <p:nvSpPr>
            <p:cNvPr id="50" name="Oval 49"/>
            <p:cNvSpPr/>
            <p:nvPr/>
          </p:nvSpPr>
          <p:spPr>
            <a:xfrm>
              <a:off x="5809247" y="4572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5999747" y="4651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flipV="1">
              <a:off x="5905500" y="381000"/>
              <a:ext cx="419100" cy="533400"/>
            </a:xfrm>
            <a:prstGeom prst="straightConnector1">
              <a:avLst/>
            </a:prstGeom>
            <a:ln w="57150">
              <a:solidFill>
                <a:schemeClr val="tx1">
                  <a:lumMod val="65000"/>
                  <a:lumOff val="35000"/>
                </a:schemeClr>
              </a:solidFill>
              <a:headEnd type="none" w="med" len="med"/>
              <a:tailEnd type="arrow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3" name="Oval 52"/>
          <p:cNvSpPr/>
          <p:nvPr/>
        </p:nvSpPr>
        <p:spPr>
          <a:xfrm>
            <a:off x="533400" y="2895600"/>
            <a:ext cx="381000" cy="381000"/>
          </a:xfrm>
          <a:prstGeom prst="ellipse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1371600" y="2895600"/>
            <a:ext cx="381000" cy="381000"/>
            <a:chOff x="1371600" y="457200"/>
            <a:chExt cx="381000" cy="381000"/>
          </a:xfrm>
        </p:grpSpPr>
        <p:sp>
          <p:nvSpPr>
            <p:cNvPr id="55" name="Oval 54"/>
            <p:cNvSpPr/>
            <p:nvPr/>
          </p:nvSpPr>
          <p:spPr>
            <a:xfrm>
              <a:off x="1371600" y="4572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447800" y="609600"/>
              <a:ext cx="228600" cy="502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riangle 56"/>
          <p:cNvSpPr/>
          <p:nvPr/>
        </p:nvSpPr>
        <p:spPr>
          <a:xfrm rot="10800000">
            <a:off x="2362200" y="2895600"/>
            <a:ext cx="457200" cy="381000"/>
          </a:xfrm>
          <a:prstGeom prst="triangle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Can 57"/>
          <p:cNvSpPr/>
          <p:nvPr/>
        </p:nvSpPr>
        <p:spPr>
          <a:xfrm>
            <a:off x="3276600" y="2895600"/>
            <a:ext cx="304800" cy="381000"/>
          </a:xfrm>
          <a:prstGeom prst="can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/>
          <p:cNvGrpSpPr/>
          <p:nvPr/>
        </p:nvGrpSpPr>
        <p:grpSpPr>
          <a:xfrm>
            <a:off x="4114800" y="2919982"/>
            <a:ext cx="381000" cy="356618"/>
            <a:chOff x="4114800" y="481582"/>
            <a:chExt cx="381000" cy="356618"/>
          </a:xfrm>
        </p:grpSpPr>
        <p:sp>
          <p:nvSpPr>
            <p:cNvPr id="60" name="Triangle 59"/>
            <p:cNvSpPr/>
            <p:nvPr/>
          </p:nvSpPr>
          <p:spPr>
            <a:xfrm>
              <a:off x="4114800" y="659891"/>
              <a:ext cx="381000" cy="178309"/>
            </a:xfrm>
            <a:prstGeom prst="triangle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riangle 60"/>
            <p:cNvSpPr/>
            <p:nvPr/>
          </p:nvSpPr>
          <p:spPr>
            <a:xfrm rot="10800000">
              <a:off x="4114800" y="481582"/>
              <a:ext cx="381000" cy="178309"/>
            </a:xfrm>
            <a:prstGeom prst="triangle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4953000" y="2895600"/>
            <a:ext cx="571500" cy="388900"/>
            <a:chOff x="4953000" y="457200"/>
            <a:chExt cx="571500" cy="388900"/>
          </a:xfrm>
        </p:grpSpPr>
        <p:sp>
          <p:nvSpPr>
            <p:cNvPr id="63" name="Oval 62"/>
            <p:cNvSpPr/>
            <p:nvPr/>
          </p:nvSpPr>
          <p:spPr>
            <a:xfrm>
              <a:off x="4953000" y="4572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5143500" y="4651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809247" y="2819400"/>
            <a:ext cx="571500" cy="533400"/>
            <a:chOff x="5809247" y="381000"/>
            <a:chExt cx="571500" cy="533400"/>
          </a:xfrm>
        </p:grpSpPr>
        <p:sp>
          <p:nvSpPr>
            <p:cNvPr id="66" name="Oval 65"/>
            <p:cNvSpPr/>
            <p:nvPr/>
          </p:nvSpPr>
          <p:spPr>
            <a:xfrm>
              <a:off x="5809247" y="4572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5999747" y="465100"/>
              <a:ext cx="381000" cy="381000"/>
            </a:xfrm>
            <a:prstGeom prst="ellipse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flipV="1">
              <a:off x="5905500" y="381000"/>
              <a:ext cx="419100" cy="533400"/>
            </a:xfrm>
            <a:prstGeom prst="straightConnector1">
              <a:avLst/>
            </a:prstGeom>
            <a:ln w="57150">
              <a:solidFill>
                <a:schemeClr val="tx1">
                  <a:lumMod val="65000"/>
                  <a:lumOff val="35000"/>
                </a:schemeClr>
              </a:solidFill>
              <a:headEnd type="none" w="med" len="med"/>
              <a:tailEnd type="arrow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8708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P Chassin</dc:creator>
  <cp:lastModifiedBy>David P Chassin</cp:lastModifiedBy>
  <cp:revision>5</cp:revision>
  <dcterms:created xsi:type="dcterms:W3CDTF">2016-09-13T19:26:03Z</dcterms:created>
  <dcterms:modified xsi:type="dcterms:W3CDTF">2016-09-13T21:05:04Z</dcterms:modified>
</cp:coreProperties>
</file>