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8229600" cy="575945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15" userDrawn="1">
          <p15:clr>
            <a:srgbClr val="A4A3A4"/>
          </p15:clr>
        </p15:guide>
        <p15:guide id="2" pos="25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BF7"/>
    <a:srgbClr val="FEF4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689" autoAdjust="0"/>
  </p:normalViewPr>
  <p:slideViewPr>
    <p:cSldViewPr>
      <p:cViewPr varScale="1">
        <p:scale>
          <a:sx n="74" d="100"/>
          <a:sy n="74" d="100"/>
        </p:scale>
        <p:origin x="1398" y="60"/>
      </p:cViewPr>
      <p:guideLst>
        <p:guide orient="horz" pos="1815"/>
        <p:guide pos="259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7220" y="1789164"/>
            <a:ext cx="6995160" cy="123454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4440" y="3263690"/>
            <a:ext cx="5760720" cy="14718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66460" y="230649"/>
            <a:ext cx="1851660" cy="491419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11480" y="230649"/>
            <a:ext cx="5417820" cy="491419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082" y="3700983"/>
            <a:ext cx="6995160" cy="114389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082" y="2441106"/>
            <a:ext cx="6995160" cy="125987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1480" y="1343878"/>
            <a:ext cx="3634740" cy="380097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83380" y="1343878"/>
            <a:ext cx="3634740" cy="380097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1486" y="1289210"/>
            <a:ext cx="3636169" cy="53728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1486" y="1826495"/>
            <a:ext cx="3636169" cy="33183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80525" y="1289210"/>
            <a:ext cx="3637598" cy="53728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80525" y="1826495"/>
            <a:ext cx="3637598" cy="33183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82" y="229314"/>
            <a:ext cx="2707482" cy="97590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7551" y="229315"/>
            <a:ext cx="4600575" cy="491553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1482" y="1205226"/>
            <a:ext cx="2707482" cy="39396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3059" y="4031618"/>
            <a:ext cx="4937760" cy="47595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13059" y="514622"/>
            <a:ext cx="4937760" cy="345567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3059" y="4507572"/>
            <a:ext cx="4937760" cy="67593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1480" y="230649"/>
            <a:ext cx="7406640" cy="9599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1480" y="1343878"/>
            <a:ext cx="7406640" cy="3800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1480" y="5338162"/>
            <a:ext cx="1920240" cy="306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11780" y="5338162"/>
            <a:ext cx="2606040" cy="306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97880" y="5338162"/>
            <a:ext cx="1920240" cy="306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ed Rectangle 31"/>
          <p:cNvSpPr/>
          <p:nvPr/>
        </p:nvSpPr>
        <p:spPr>
          <a:xfrm>
            <a:off x="912836" y="288925"/>
            <a:ext cx="1860610" cy="5257800"/>
          </a:xfrm>
          <a:prstGeom prst="roundRect">
            <a:avLst>
              <a:gd name="adj" fmla="val 3209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90" name="Rounded Rectangle 89"/>
          <p:cNvSpPr/>
          <p:nvPr/>
        </p:nvSpPr>
        <p:spPr>
          <a:xfrm>
            <a:off x="1097046" y="3522813"/>
            <a:ext cx="1516554" cy="943293"/>
          </a:xfrm>
          <a:prstGeom prst="roundRect">
            <a:avLst>
              <a:gd name="adj" fmla="val 9190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pPr algn="ctr"/>
            <a:r>
              <a:rPr lang="en-US" sz="1600" b="1" dirty="0">
                <a:solidFill>
                  <a:schemeClr val="accent2">
                    <a:lumMod val="75000"/>
                  </a:schemeClr>
                </a:solidFill>
              </a:rPr>
              <a:t>Test Driver</a:t>
            </a:r>
            <a:endParaRPr lang="en-SG" sz="1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3505200" y="288925"/>
            <a:ext cx="4602178" cy="3307761"/>
          </a:xfrm>
          <a:prstGeom prst="roundRect">
            <a:avLst>
              <a:gd name="adj" fmla="val 1250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/>
          </a:p>
        </p:txBody>
      </p:sp>
      <p:sp>
        <p:nvSpPr>
          <p:cNvPr id="62" name="Rounded Rectangle 61"/>
          <p:cNvSpPr/>
          <p:nvPr/>
        </p:nvSpPr>
        <p:spPr>
          <a:xfrm>
            <a:off x="1097046" y="4694712"/>
            <a:ext cx="1524000" cy="699613"/>
          </a:xfrm>
          <a:prstGeom prst="roundRect">
            <a:avLst>
              <a:gd name="adj" fmla="val 919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pPr algn="r"/>
            <a:r>
              <a:rPr lang="en-US" sz="1600" b="1" dirty="0">
                <a:solidFill>
                  <a:schemeClr val="accent6">
                    <a:lumMod val="75000"/>
                  </a:schemeClr>
                </a:solidFill>
              </a:rPr>
              <a:t>Client</a:t>
            </a:r>
            <a:endParaRPr lang="en-SG" sz="1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5257800" y="1470422"/>
            <a:ext cx="1080000" cy="1440000"/>
          </a:xfrm>
          <a:prstGeom prst="roundRect">
            <a:avLst>
              <a:gd name="adj" fmla="val 9190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pPr algn="ctr"/>
            <a:r>
              <a:rPr lang="en-US" sz="1600" b="1" dirty="0">
                <a:solidFill>
                  <a:schemeClr val="accent4">
                    <a:lumMod val="75000"/>
                  </a:schemeClr>
                </a:solidFill>
              </a:rPr>
              <a:t>Logic</a:t>
            </a:r>
            <a:endParaRPr lang="en-SG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4" name="Rounded Rectangle 63"/>
          <p:cNvSpPr/>
          <p:nvPr/>
        </p:nvSpPr>
        <p:spPr>
          <a:xfrm>
            <a:off x="6793728" y="1470423"/>
            <a:ext cx="1079893" cy="1440000"/>
          </a:xfrm>
          <a:prstGeom prst="roundRect">
            <a:avLst>
              <a:gd name="adj" fmla="val 9190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pPr algn="r"/>
            <a:r>
              <a:rPr lang="en-US" sz="1600" b="1" dirty="0">
                <a:solidFill>
                  <a:schemeClr val="accent3">
                    <a:lumMod val="75000"/>
                  </a:schemeClr>
                </a:solidFill>
              </a:rPr>
              <a:t>Storage</a:t>
            </a:r>
            <a:endParaRPr lang="en-SG" sz="1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5" name="Rounded Rectangle 64"/>
          <p:cNvSpPr/>
          <p:nvPr/>
        </p:nvSpPr>
        <p:spPr>
          <a:xfrm>
            <a:off x="1112676" y="1751691"/>
            <a:ext cx="1502628" cy="1418629"/>
          </a:xfrm>
          <a:prstGeom prst="roundRect">
            <a:avLst>
              <a:gd name="adj" fmla="val 919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pPr algn="ctr"/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UI (browser)</a:t>
            </a:r>
            <a:endParaRPr lang="en-SG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6" name="Rounded Rectangle 65"/>
          <p:cNvSpPr/>
          <p:nvPr/>
        </p:nvSpPr>
        <p:spPr>
          <a:xfrm>
            <a:off x="3628010" y="441325"/>
            <a:ext cx="4369572" cy="457200"/>
          </a:xfrm>
          <a:prstGeom prst="roundRect">
            <a:avLst>
              <a:gd name="adj" fmla="val 9190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 anchorCtr="1"/>
          <a:lstStyle/>
          <a:p>
            <a:r>
              <a:rPr lang="en-US" sz="1600" b="1" dirty="0">
                <a:solidFill>
                  <a:schemeClr val="accent5">
                    <a:lumMod val="75000"/>
                  </a:schemeClr>
                </a:solidFill>
              </a:rPr>
              <a:t>Common</a:t>
            </a:r>
            <a:endParaRPr lang="en-SG" sz="1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67" name="Straight Arrow Connector 66"/>
          <p:cNvCxnSpPr>
            <a:stCxn id="63" idx="3"/>
            <a:endCxn id="64" idx="1"/>
          </p:cNvCxnSpPr>
          <p:nvPr/>
        </p:nvCxnSpPr>
        <p:spPr>
          <a:xfrm>
            <a:off x="6337800" y="2190422"/>
            <a:ext cx="455928" cy="1"/>
          </a:xfrm>
          <a:prstGeom prst="straightConnector1">
            <a:avLst/>
          </a:prstGeom>
          <a:ln w="38100">
            <a:solidFill>
              <a:schemeClr val="accent4">
                <a:lumMod val="75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endCxn id="79" idx="0"/>
          </p:cNvCxnSpPr>
          <p:nvPr/>
        </p:nvCxnSpPr>
        <p:spPr>
          <a:xfrm>
            <a:off x="4176566" y="898525"/>
            <a:ext cx="0" cy="571897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endCxn id="63" idx="0"/>
          </p:cNvCxnSpPr>
          <p:nvPr/>
        </p:nvCxnSpPr>
        <p:spPr>
          <a:xfrm>
            <a:off x="5762264" y="898525"/>
            <a:ext cx="0" cy="571897"/>
          </a:xfrm>
          <a:prstGeom prst="straightConnector1">
            <a:avLst/>
          </a:prstGeom>
          <a:ln w="38100">
            <a:solidFill>
              <a:schemeClr val="accent4">
                <a:lumMod val="75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64" idx="0"/>
          </p:cNvCxnSpPr>
          <p:nvPr/>
        </p:nvCxnSpPr>
        <p:spPr>
          <a:xfrm flipV="1">
            <a:off x="7333675" y="898525"/>
            <a:ext cx="0" cy="57189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H="1">
            <a:off x="2613600" y="2232417"/>
            <a:ext cx="10080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endCxn id="65" idx="1"/>
          </p:cNvCxnSpPr>
          <p:nvPr/>
        </p:nvCxnSpPr>
        <p:spPr>
          <a:xfrm>
            <a:off x="751302" y="2457031"/>
            <a:ext cx="361374" cy="3975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1125824" y="2107315"/>
            <a:ext cx="1505756" cy="1077210"/>
          </a:xfrm>
          <a:prstGeom prst="rect">
            <a:avLst/>
          </a:prstGeom>
          <a:grp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en-US"/>
            </a:defPPr>
            <a:lvl1pPr>
              <a:defRPr sz="1400" b="1">
                <a:solidFill>
                  <a:srgbClr val="7030A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HTML, SCSS, Angular (</a:t>
            </a:r>
            <a:r>
              <a:rPr lang="en-US" dirty="0" err="1">
                <a:solidFill>
                  <a:schemeClr val="bg1"/>
                </a:solidFill>
              </a:rPr>
              <a:t>TypeScript</a:t>
            </a:r>
            <a:r>
              <a:rPr lang="en-US" dirty="0">
                <a:solidFill>
                  <a:schemeClr val="bg1"/>
                </a:solidFill>
              </a:rPr>
              <a:t>), Bootstrap</a:t>
            </a:r>
            <a:endParaRPr lang="en-SG" dirty="0">
              <a:solidFill>
                <a:schemeClr val="bg1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097046" y="3902072"/>
            <a:ext cx="1524000" cy="564039"/>
          </a:xfrm>
          <a:prstGeom prst="rect">
            <a:avLst/>
          </a:prstGeom>
          <a:grp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en-US"/>
            </a:defPPr>
            <a:lvl1pPr>
              <a:defRPr sz="1400" b="1">
                <a:solidFill>
                  <a:srgbClr val="7030A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TestNG</a:t>
            </a:r>
            <a:r>
              <a:rPr lang="en-US" dirty="0" smtClean="0">
                <a:solidFill>
                  <a:schemeClr val="bg1"/>
                </a:solidFill>
              </a:rPr>
              <a:t>,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smtClean="0">
                <a:solidFill>
                  <a:schemeClr val="bg1"/>
                </a:solidFill>
              </a:rPr>
              <a:t>Jest</a:t>
            </a:r>
            <a:endParaRPr lang="en-SG" dirty="0">
              <a:solidFill>
                <a:schemeClr val="bg1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257800" y="2156217"/>
            <a:ext cx="1080000" cy="724300"/>
          </a:xfrm>
          <a:prstGeom prst="rect">
            <a:avLst/>
          </a:prstGeom>
          <a:grp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en-US"/>
            </a:defPPr>
            <a:lvl1pPr>
              <a:defRPr sz="1400" b="1">
                <a:solidFill>
                  <a:srgbClr val="7030A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Java</a:t>
            </a:r>
            <a:endParaRPr lang="en-SG" dirty="0">
              <a:solidFill>
                <a:schemeClr val="bg1"/>
              </a:solidFill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3657600" y="1470422"/>
            <a:ext cx="1080000" cy="1440000"/>
          </a:xfrm>
          <a:prstGeom prst="roundRect">
            <a:avLst>
              <a:gd name="adj" fmla="val 919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pPr algn="ctr"/>
            <a:r>
              <a:rPr lang="en-US" sz="1600" b="1" dirty="0">
                <a:solidFill>
                  <a:schemeClr val="accent1">
                    <a:lumMod val="75000"/>
                  </a:schemeClr>
                </a:solidFill>
              </a:rPr>
              <a:t>UI (server)</a:t>
            </a:r>
            <a:endParaRPr lang="en-SG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657600" y="2156217"/>
            <a:ext cx="1076920" cy="785502"/>
          </a:xfrm>
          <a:prstGeom prst="rect">
            <a:avLst/>
          </a:prstGeom>
          <a:grp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en-US"/>
            </a:defPPr>
            <a:lvl1pPr>
              <a:defRPr sz="1400" b="1">
                <a:solidFill>
                  <a:srgbClr val="7030A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Java Servlets </a:t>
            </a:r>
            <a:endParaRPr lang="en-SG" dirty="0">
              <a:solidFill>
                <a:schemeClr val="bg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769372" y="1889125"/>
            <a:ext cx="659628" cy="300814"/>
          </a:xfrm>
          <a:prstGeom prst="rect">
            <a:avLst/>
          </a:prstGeom>
          <a:grp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en-US"/>
            </a:defPPr>
            <a:lvl1pPr>
              <a:defRPr sz="1400" b="1">
                <a:solidFill>
                  <a:srgbClr val="7030A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HTTP</a:t>
            </a:r>
            <a:endParaRPr lang="en-SG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82" name="Straight Arrow Connector 81"/>
          <p:cNvCxnSpPr>
            <a:stCxn id="63" idx="1"/>
            <a:endCxn id="79" idx="3"/>
          </p:cNvCxnSpPr>
          <p:nvPr/>
        </p:nvCxnSpPr>
        <p:spPr>
          <a:xfrm flipH="1">
            <a:off x="4737600" y="2190422"/>
            <a:ext cx="5202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6796808" y="2156217"/>
            <a:ext cx="1076814" cy="754200"/>
          </a:xfrm>
          <a:prstGeom prst="rect">
            <a:avLst/>
          </a:prstGeom>
          <a:grp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en-US"/>
            </a:defPPr>
            <a:lvl1pPr>
              <a:defRPr sz="1400" b="1">
                <a:solidFill>
                  <a:srgbClr val="7030A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Java</a:t>
            </a:r>
            <a:endParaRPr lang="en-SG" dirty="0">
              <a:solidFill>
                <a:schemeClr val="bg1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388185" y="3184525"/>
            <a:ext cx="888228" cy="362306"/>
          </a:xfrm>
          <a:prstGeom prst="rect">
            <a:avLst/>
          </a:prstGeom>
          <a:grp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en-US"/>
            </a:defPPr>
            <a:lvl1pPr>
              <a:defRPr sz="1400" b="1">
                <a:solidFill>
                  <a:srgbClr val="7030A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Objectify</a:t>
            </a:r>
            <a:endParaRPr lang="en-SG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8" name="Rounded Rectangle 126"/>
          <p:cNvSpPr/>
          <p:nvPr/>
        </p:nvSpPr>
        <p:spPr>
          <a:xfrm>
            <a:off x="3505200" y="4974832"/>
            <a:ext cx="4602178" cy="343299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SG" sz="1600" b="1" dirty="0">
              <a:solidFill>
                <a:schemeClr val="bg1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267200" y="4974826"/>
            <a:ext cx="2438400" cy="343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Google App Engine (GAE)</a:t>
            </a:r>
            <a:endParaRPr lang="en-SG" dirty="0">
              <a:solidFill>
                <a:schemeClr val="bg1"/>
              </a:solidFill>
            </a:endParaRPr>
          </a:p>
        </p:txBody>
      </p:sp>
      <p:sp>
        <p:nvSpPr>
          <p:cNvPr id="85" name="Flowchart: Direct Access Storage 84"/>
          <p:cNvSpPr/>
          <p:nvPr/>
        </p:nvSpPr>
        <p:spPr>
          <a:xfrm rot="16200000">
            <a:off x="6647821" y="4017038"/>
            <a:ext cx="1371600" cy="1080000"/>
          </a:xfrm>
          <a:prstGeom prst="flowChartMagneticDrum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Google Cloud </a:t>
            </a:r>
            <a:r>
              <a:rPr lang="en-US" sz="1600" b="1" dirty="0" err="1">
                <a:solidFill>
                  <a:schemeClr val="bg1"/>
                </a:solidFill>
              </a:rPr>
              <a:t>Datastore</a:t>
            </a:r>
            <a:endParaRPr lang="en-SG" sz="1600" b="1" dirty="0">
              <a:solidFill>
                <a:schemeClr val="bg1"/>
              </a:solidFill>
            </a:endParaRPr>
          </a:p>
        </p:txBody>
      </p:sp>
      <p:cxnSp>
        <p:nvCxnSpPr>
          <p:cNvPr id="86" name="Straight Arrow Connector 85"/>
          <p:cNvCxnSpPr>
            <a:stCxn id="85" idx="4"/>
            <a:endCxn id="64" idx="2"/>
          </p:cNvCxnSpPr>
          <p:nvPr/>
        </p:nvCxnSpPr>
        <p:spPr>
          <a:xfrm flipV="1">
            <a:off x="7333621" y="2910423"/>
            <a:ext cx="54" cy="960815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3843921" y="4194376"/>
            <a:ext cx="2133600" cy="304800"/>
          </a:xfrm>
          <a:prstGeom prst="rect">
            <a:avLst/>
          </a:prstGeom>
          <a:grp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en-US"/>
            </a:defPPr>
            <a:lvl1pPr algn="ctr">
              <a:defRPr sz="1400" b="1">
                <a:solidFill>
                  <a:schemeClr val="accent3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GAE Remote API</a:t>
            </a:r>
            <a:endParaRPr lang="en-S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-60030" y="3503636"/>
            <a:ext cx="990600" cy="304800"/>
          </a:xfrm>
          <a:prstGeom prst="rect">
            <a:avLst/>
          </a:prstGeom>
          <a:grp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en-US"/>
            </a:defPPr>
            <a:lvl1pPr>
              <a:defRPr sz="1400" b="1">
                <a:solidFill>
                  <a:srgbClr val="7030A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Developers</a:t>
            </a:r>
            <a:endParaRPr lang="en-SG" sz="120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16" name="Straight Arrow Connector 115"/>
          <p:cNvCxnSpPr/>
          <p:nvPr/>
        </p:nvCxnSpPr>
        <p:spPr>
          <a:xfrm>
            <a:off x="742513" y="5047204"/>
            <a:ext cx="354539" cy="1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/>
          <p:cNvCxnSpPr>
            <a:endCxn id="90" idx="1"/>
          </p:cNvCxnSpPr>
          <p:nvPr/>
        </p:nvCxnSpPr>
        <p:spPr>
          <a:xfrm flipV="1">
            <a:off x="741713" y="3994460"/>
            <a:ext cx="355333" cy="0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66323" y="4542306"/>
            <a:ext cx="762000" cy="304800"/>
          </a:xfrm>
          <a:prstGeom prst="rect">
            <a:avLst/>
          </a:prstGeom>
          <a:grp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en-US"/>
            </a:defPPr>
            <a:lvl1pPr>
              <a:defRPr sz="1400" b="1">
                <a:solidFill>
                  <a:srgbClr val="7030A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sz="1200" dirty="0">
                <a:solidFill>
                  <a:schemeClr val="accent6">
                    <a:lumMod val="75000"/>
                  </a:schemeClr>
                </a:solidFill>
              </a:rPr>
              <a:t>Admin</a:t>
            </a:r>
            <a:endParaRPr lang="en-SG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74039" y="1954915"/>
            <a:ext cx="711376" cy="304800"/>
          </a:xfrm>
          <a:prstGeom prst="rect">
            <a:avLst/>
          </a:prstGeom>
          <a:grp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en-US"/>
            </a:defPPr>
            <a:lvl1pPr>
              <a:defRPr sz="1400" b="1">
                <a:solidFill>
                  <a:srgbClr val="7030A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Users</a:t>
            </a:r>
            <a:endParaRPr lang="en-SG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253529" y="2289074"/>
            <a:ext cx="388008" cy="342473"/>
            <a:chOff x="678792" y="144177"/>
            <a:chExt cx="441804" cy="392765"/>
          </a:xfrm>
        </p:grpSpPr>
        <p:grpSp>
          <p:nvGrpSpPr>
            <p:cNvPr id="19" name="Group 18"/>
            <p:cNvGrpSpPr/>
            <p:nvPr/>
          </p:nvGrpSpPr>
          <p:grpSpPr>
            <a:xfrm>
              <a:off x="678792" y="144177"/>
              <a:ext cx="403224" cy="392765"/>
              <a:chOff x="678792" y="144177"/>
              <a:chExt cx="403224" cy="392765"/>
            </a:xfrm>
          </p:grpSpPr>
          <p:sp>
            <p:nvSpPr>
              <p:cNvPr id="59" name="Flowchart: Connector 58"/>
              <p:cNvSpPr/>
              <p:nvPr/>
            </p:nvSpPr>
            <p:spPr>
              <a:xfrm rot="20830103">
                <a:off x="678792" y="144177"/>
                <a:ext cx="403224" cy="392765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92" name="Flowchart: Connector 91"/>
              <p:cNvSpPr/>
              <p:nvPr/>
            </p:nvSpPr>
            <p:spPr>
              <a:xfrm rot="20830103">
                <a:off x="883820" y="212217"/>
                <a:ext cx="83544" cy="81377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1082496" y="339765"/>
              <a:ext cx="38100" cy="0"/>
            </a:xfrm>
            <a:prstGeom prst="line">
              <a:avLst/>
            </a:prstGeom>
            <a:solidFill>
              <a:schemeClr val="bg1"/>
            </a:solidFill>
            <a:ln cap="rnd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8" name="Freeform 17"/>
            <p:cNvSpPr/>
            <p:nvPr/>
          </p:nvSpPr>
          <p:spPr>
            <a:xfrm rot="842210">
              <a:off x="866775" y="423863"/>
              <a:ext cx="152400" cy="45690"/>
            </a:xfrm>
            <a:custGeom>
              <a:avLst/>
              <a:gdLst>
                <a:gd name="connsiteX0" fmla="*/ 152400 w 152400"/>
                <a:gd name="connsiteY0" fmla="*/ 38100 h 45690"/>
                <a:gd name="connsiteX1" fmla="*/ 52388 w 152400"/>
                <a:gd name="connsiteY1" fmla="*/ 42862 h 45690"/>
                <a:gd name="connsiteX2" fmla="*/ 0 w 152400"/>
                <a:gd name="connsiteY2" fmla="*/ 0 h 4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45690">
                  <a:moveTo>
                    <a:pt x="152400" y="38100"/>
                  </a:moveTo>
                  <a:cubicBezTo>
                    <a:pt x="115094" y="43656"/>
                    <a:pt x="77788" y="49212"/>
                    <a:pt x="52388" y="42862"/>
                  </a:cubicBezTo>
                  <a:cubicBezTo>
                    <a:pt x="26988" y="36512"/>
                    <a:pt x="13494" y="18256"/>
                    <a:pt x="0" y="0"/>
                  </a:cubicBezTo>
                </a:path>
              </a:pathLst>
            </a:custGeom>
            <a:solidFill>
              <a:schemeClr val="bg1"/>
            </a:solidFill>
            <a:ln cap="rnd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258207" y="3832652"/>
            <a:ext cx="388008" cy="342473"/>
            <a:chOff x="678792" y="144177"/>
            <a:chExt cx="441804" cy="392765"/>
          </a:xfrm>
        </p:grpSpPr>
        <p:grpSp>
          <p:nvGrpSpPr>
            <p:cNvPr id="97" name="Group 96"/>
            <p:cNvGrpSpPr/>
            <p:nvPr/>
          </p:nvGrpSpPr>
          <p:grpSpPr>
            <a:xfrm>
              <a:off x="678792" y="144177"/>
              <a:ext cx="403224" cy="392765"/>
              <a:chOff x="678792" y="144177"/>
              <a:chExt cx="403224" cy="392765"/>
            </a:xfrm>
          </p:grpSpPr>
          <p:sp>
            <p:nvSpPr>
              <p:cNvPr id="101" name="Flowchart: Connector 100"/>
              <p:cNvSpPr/>
              <p:nvPr/>
            </p:nvSpPr>
            <p:spPr>
              <a:xfrm rot="20830103">
                <a:off x="678792" y="144177"/>
                <a:ext cx="403224" cy="392765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104" name="Flowchart: Connector 103"/>
              <p:cNvSpPr/>
              <p:nvPr/>
            </p:nvSpPr>
            <p:spPr>
              <a:xfrm rot="20830103">
                <a:off x="883820" y="212217"/>
                <a:ext cx="83544" cy="81377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cxnSp>
          <p:nvCxnSpPr>
            <p:cNvPr id="98" name="Straight Connector 97"/>
            <p:cNvCxnSpPr/>
            <p:nvPr/>
          </p:nvCxnSpPr>
          <p:spPr>
            <a:xfrm>
              <a:off x="1082496" y="339765"/>
              <a:ext cx="38100" cy="0"/>
            </a:xfrm>
            <a:prstGeom prst="line">
              <a:avLst/>
            </a:prstGeom>
            <a:solidFill>
              <a:schemeClr val="bg1"/>
            </a:solidFill>
            <a:ln cap="rnd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9" name="Freeform 98"/>
            <p:cNvSpPr/>
            <p:nvPr/>
          </p:nvSpPr>
          <p:spPr>
            <a:xfrm rot="842210">
              <a:off x="866775" y="423863"/>
              <a:ext cx="152400" cy="45690"/>
            </a:xfrm>
            <a:custGeom>
              <a:avLst/>
              <a:gdLst>
                <a:gd name="connsiteX0" fmla="*/ 152400 w 152400"/>
                <a:gd name="connsiteY0" fmla="*/ 38100 h 45690"/>
                <a:gd name="connsiteX1" fmla="*/ 52388 w 152400"/>
                <a:gd name="connsiteY1" fmla="*/ 42862 h 45690"/>
                <a:gd name="connsiteX2" fmla="*/ 0 w 152400"/>
                <a:gd name="connsiteY2" fmla="*/ 0 h 4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45690">
                  <a:moveTo>
                    <a:pt x="152400" y="38100"/>
                  </a:moveTo>
                  <a:cubicBezTo>
                    <a:pt x="115094" y="43656"/>
                    <a:pt x="77788" y="49212"/>
                    <a:pt x="52388" y="42862"/>
                  </a:cubicBezTo>
                  <a:cubicBezTo>
                    <a:pt x="26988" y="36512"/>
                    <a:pt x="13494" y="18256"/>
                    <a:pt x="0" y="0"/>
                  </a:cubicBezTo>
                </a:path>
              </a:pathLst>
            </a:custGeom>
            <a:solidFill>
              <a:schemeClr val="bg1"/>
            </a:solidFill>
            <a:ln cap="rnd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270260" y="4876660"/>
            <a:ext cx="388008" cy="342473"/>
            <a:chOff x="678792" y="144177"/>
            <a:chExt cx="441804" cy="392765"/>
          </a:xfrm>
        </p:grpSpPr>
        <p:grpSp>
          <p:nvGrpSpPr>
            <p:cNvPr id="106" name="Group 105"/>
            <p:cNvGrpSpPr/>
            <p:nvPr/>
          </p:nvGrpSpPr>
          <p:grpSpPr>
            <a:xfrm>
              <a:off x="678792" y="144177"/>
              <a:ext cx="403224" cy="392765"/>
              <a:chOff x="678792" y="144177"/>
              <a:chExt cx="403224" cy="392765"/>
            </a:xfrm>
          </p:grpSpPr>
          <p:sp>
            <p:nvSpPr>
              <p:cNvPr id="109" name="Flowchart: Connector 108"/>
              <p:cNvSpPr/>
              <p:nvPr/>
            </p:nvSpPr>
            <p:spPr>
              <a:xfrm rot="20830103">
                <a:off x="678792" y="144177"/>
                <a:ext cx="403224" cy="392765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110" name="Flowchart: Connector 109"/>
              <p:cNvSpPr/>
              <p:nvPr/>
            </p:nvSpPr>
            <p:spPr>
              <a:xfrm rot="20830103">
                <a:off x="883820" y="212217"/>
                <a:ext cx="83544" cy="81377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cxnSp>
          <p:nvCxnSpPr>
            <p:cNvPr id="107" name="Straight Connector 106"/>
            <p:cNvCxnSpPr/>
            <p:nvPr/>
          </p:nvCxnSpPr>
          <p:spPr>
            <a:xfrm>
              <a:off x="1082496" y="339765"/>
              <a:ext cx="38100" cy="0"/>
            </a:xfrm>
            <a:prstGeom prst="line">
              <a:avLst/>
            </a:prstGeom>
            <a:solidFill>
              <a:schemeClr val="bg1"/>
            </a:solidFill>
            <a:ln cap="rnd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8" name="Freeform 107"/>
            <p:cNvSpPr/>
            <p:nvPr/>
          </p:nvSpPr>
          <p:spPr>
            <a:xfrm rot="842210">
              <a:off x="866775" y="423863"/>
              <a:ext cx="152400" cy="45690"/>
            </a:xfrm>
            <a:custGeom>
              <a:avLst/>
              <a:gdLst>
                <a:gd name="connsiteX0" fmla="*/ 152400 w 152400"/>
                <a:gd name="connsiteY0" fmla="*/ 38100 h 45690"/>
                <a:gd name="connsiteX1" fmla="*/ 52388 w 152400"/>
                <a:gd name="connsiteY1" fmla="*/ 42862 h 45690"/>
                <a:gd name="connsiteX2" fmla="*/ 0 w 152400"/>
                <a:gd name="connsiteY2" fmla="*/ 0 h 4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45690">
                  <a:moveTo>
                    <a:pt x="152400" y="38100"/>
                  </a:moveTo>
                  <a:cubicBezTo>
                    <a:pt x="115094" y="43656"/>
                    <a:pt x="77788" y="49212"/>
                    <a:pt x="52388" y="42862"/>
                  </a:cubicBezTo>
                  <a:cubicBezTo>
                    <a:pt x="26988" y="36512"/>
                    <a:pt x="13494" y="18256"/>
                    <a:pt x="0" y="0"/>
                  </a:cubicBezTo>
                </a:path>
              </a:pathLst>
            </a:custGeom>
            <a:solidFill>
              <a:schemeClr val="bg1"/>
            </a:solidFill>
            <a:ln cap="rnd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1097046" y="4999512"/>
            <a:ext cx="1518258" cy="323699"/>
          </a:xfrm>
          <a:prstGeom prst="rect">
            <a:avLst/>
          </a:prstGeom>
          <a:grp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en-US"/>
            </a:defPPr>
            <a:lvl1pPr>
              <a:defRPr sz="1400" b="1">
                <a:solidFill>
                  <a:srgbClr val="7030A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Java</a:t>
            </a:r>
            <a:endParaRPr lang="en-SG" dirty="0">
              <a:solidFill>
                <a:schemeClr val="bg1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553206" y="441325"/>
            <a:ext cx="1219201" cy="469396"/>
          </a:xfrm>
          <a:prstGeom prst="rect">
            <a:avLst/>
          </a:prstGeom>
          <a:grp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en-US"/>
            </a:defPPr>
            <a:lvl1pPr>
              <a:defRPr sz="1400" b="1">
                <a:solidFill>
                  <a:srgbClr val="7030A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Java</a:t>
            </a:r>
            <a:endParaRPr lang="en-SG" dirty="0">
              <a:solidFill>
                <a:schemeClr val="bg1"/>
              </a:solidFill>
            </a:endParaRPr>
          </a:p>
        </p:txBody>
      </p:sp>
      <p:cxnSp>
        <p:nvCxnSpPr>
          <p:cNvPr id="60" name="Straight Arrow Connector 59"/>
          <p:cNvCxnSpPr>
            <a:stCxn id="90" idx="0"/>
            <a:endCxn id="65" idx="2"/>
          </p:cNvCxnSpPr>
          <p:nvPr/>
        </p:nvCxnSpPr>
        <p:spPr>
          <a:xfrm flipV="1">
            <a:off x="1855323" y="3170320"/>
            <a:ext cx="8667" cy="352493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7"/>
          <p:cNvCxnSpPr>
            <a:stCxn id="62" idx="3"/>
            <a:endCxn id="85" idx="0"/>
          </p:cNvCxnSpPr>
          <p:nvPr/>
        </p:nvCxnSpPr>
        <p:spPr>
          <a:xfrm flipV="1">
            <a:off x="2621046" y="4557038"/>
            <a:ext cx="4172575" cy="487481"/>
          </a:xfrm>
          <a:prstGeom prst="bentConnector3">
            <a:avLst>
              <a:gd name="adj1" fmla="val 12653"/>
            </a:avLst>
          </a:prstGeom>
          <a:ln w="38100">
            <a:solidFill>
              <a:schemeClr val="accent6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ounded Rectangle 72"/>
          <p:cNvSpPr/>
          <p:nvPr/>
        </p:nvSpPr>
        <p:spPr>
          <a:xfrm>
            <a:off x="1107580" y="455412"/>
            <a:ext cx="1516554" cy="917019"/>
          </a:xfrm>
          <a:prstGeom prst="roundRect">
            <a:avLst>
              <a:gd name="adj" fmla="val 919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pPr algn="ctr"/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</a:rPr>
              <a:t>E2E</a:t>
            </a:r>
            <a:endParaRPr lang="en-SG" sz="1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107580" y="805129"/>
            <a:ext cx="1524000" cy="529595"/>
          </a:xfrm>
          <a:prstGeom prst="rect">
            <a:avLst/>
          </a:prstGeom>
          <a:grp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en-US"/>
            </a:defPPr>
            <a:lvl1pPr>
              <a:defRPr sz="1400" b="1">
                <a:solidFill>
                  <a:srgbClr val="7030A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TestNG</a:t>
            </a:r>
            <a:r>
              <a:rPr lang="en-US" dirty="0" smtClean="0">
                <a:solidFill>
                  <a:schemeClr val="bg1"/>
                </a:solidFill>
              </a:rPr>
              <a:t>,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Selenium (Java)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-51941" y="441325"/>
            <a:ext cx="990600" cy="304800"/>
          </a:xfrm>
          <a:prstGeom prst="rect">
            <a:avLst/>
          </a:prstGeom>
          <a:grp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en-US"/>
            </a:defPPr>
            <a:lvl1pPr>
              <a:defRPr sz="1400" b="1">
                <a:solidFill>
                  <a:srgbClr val="7030A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</a:rPr>
              <a:t>E2E Testers</a:t>
            </a:r>
            <a:endParaRPr lang="en-SG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100" name="Straight Arrow Connector 99"/>
          <p:cNvCxnSpPr>
            <a:endCxn id="73" idx="1"/>
          </p:cNvCxnSpPr>
          <p:nvPr/>
        </p:nvCxnSpPr>
        <p:spPr>
          <a:xfrm flipV="1">
            <a:off x="749802" y="913922"/>
            <a:ext cx="357778" cy="0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Group 101"/>
          <p:cNvGrpSpPr/>
          <p:nvPr/>
        </p:nvGrpSpPr>
        <p:grpSpPr>
          <a:xfrm>
            <a:off x="266296" y="770341"/>
            <a:ext cx="388008" cy="342473"/>
            <a:chOff x="678792" y="144177"/>
            <a:chExt cx="441804" cy="392765"/>
          </a:xfrm>
        </p:grpSpPr>
        <p:grpSp>
          <p:nvGrpSpPr>
            <p:cNvPr id="103" name="Group 102"/>
            <p:cNvGrpSpPr/>
            <p:nvPr/>
          </p:nvGrpSpPr>
          <p:grpSpPr>
            <a:xfrm>
              <a:off x="678792" y="144177"/>
              <a:ext cx="403224" cy="392765"/>
              <a:chOff x="678792" y="144177"/>
              <a:chExt cx="403224" cy="392765"/>
            </a:xfrm>
          </p:grpSpPr>
          <p:sp>
            <p:nvSpPr>
              <p:cNvPr id="114" name="Flowchart: Connector 113"/>
              <p:cNvSpPr/>
              <p:nvPr/>
            </p:nvSpPr>
            <p:spPr>
              <a:xfrm rot="20830103">
                <a:off x="678792" y="144177"/>
                <a:ext cx="403224" cy="392765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117" name="Flowchart: Connector 116"/>
              <p:cNvSpPr/>
              <p:nvPr/>
            </p:nvSpPr>
            <p:spPr>
              <a:xfrm rot="20830103">
                <a:off x="883820" y="212217"/>
                <a:ext cx="83544" cy="81377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  <p:cxnSp>
          <p:nvCxnSpPr>
            <p:cNvPr id="111" name="Straight Connector 110"/>
            <p:cNvCxnSpPr/>
            <p:nvPr/>
          </p:nvCxnSpPr>
          <p:spPr>
            <a:xfrm>
              <a:off x="1082496" y="339765"/>
              <a:ext cx="38100" cy="0"/>
            </a:xfrm>
            <a:prstGeom prst="line">
              <a:avLst/>
            </a:prstGeom>
            <a:solidFill>
              <a:schemeClr val="bg1"/>
            </a:solidFill>
            <a:ln cap="rnd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2" name="Freeform 111"/>
            <p:cNvSpPr/>
            <p:nvPr/>
          </p:nvSpPr>
          <p:spPr>
            <a:xfrm rot="842210">
              <a:off x="866775" y="423863"/>
              <a:ext cx="152400" cy="45690"/>
            </a:xfrm>
            <a:custGeom>
              <a:avLst/>
              <a:gdLst>
                <a:gd name="connsiteX0" fmla="*/ 152400 w 152400"/>
                <a:gd name="connsiteY0" fmla="*/ 38100 h 45690"/>
                <a:gd name="connsiteX1" fmla="*/ 52388 w 152400"/>
                <a:gd name="connsiteY1" fmla="*/ 42862 h 45690"/>
                <a:gd name="connsiteX2" fmla="*/ 0 w 152400"/>
                <a:gd name="connsiteY2" fmla="*/ 0 h 4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45690">
                  <a:moveTo>
                    <a:pt x="152400" y="38100"/>
                  </a:moveTo>
                  <a:cubicBezTo>
                    <a:pt x="115094" y="43656"/>
                    <a:pt x="77788" y="49212"/>
                    <a:pt x="52388" y="42862"/>
                  </a:cubicBezTo>
                  <a:cubicBezTo>
                    <a:pt x="26988" y="36512"/>
                    <a:pt x="13494" y="18256"/>
                    <a:pt x="0" y="0"/>
                  </a:cubicBezTo>
                </a:path>
              </a:pathLst>
            </a:custGeom>
            <a:solidFill>
              <a:schemeClr val="bg1"/>
            </a:solidFill>
            <a:ln cap="rnd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8" name="Straight Arrow Connector 117"/>
          <p:cNvCxnSpPr>
            <a:stCxn id="73" idx="2"/>
            <a:endCxn id="65" idx="0"/>
          </p:cNvCxnSpPr>
          <p:nvPr/>
        </p:nvCxnSpPr>
        <p:spPr>
          <a:xfrm flipH="1">
            <a:off x="1863990" y="1372431"/>
            <a:ext cx="1867" cy="37926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Elbow Connector 118"/>
          <p:cNvCxnSpPr>
            <a:stCxn id="90" idx="3"/>
          </p:cNvCxnSpPr>
          <p:nvPr/>
        </p:nvCxnSpPr>
        <p:spPr>
          <a:xfrm flipV="1">
            <a:off x="2613600" y="3125506"/>
            <a:ext cx="891600" cy="868954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2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2769372" y="2270125"/>
            <a:ext cx="659628" cy="360470"/>
          </a:xfrm>
          <a:prstGeom prst="rect">
            <a:avLst/>
          </a:prstGeom>
          <a:grp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>
            <a:defPPr>
              <a:defRPr lang="en-US"/>
            </a:defPPr>
            <a:lvl1pPr>
              <a:defRPr sz="1400" b="1">
                <a:solidFill>
                  <a:srgbClr val="7030A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AJAX</a:t>
            </a:r>
            <a:endParaRPr lang="en-SG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64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1018</TotalTime>
  <Words>55</Words>
  <Application>Microsoft Office PowerPoint</Application>
  <PresentationFormat>Custom</PresentationFormat>
  <Paragraphs>27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Damith Chatura Rajapakse</dc:creator>
  <cp:lastModifiedBy>Wilson Kurniawan</cp:lastModifiedBy>
  <cp:revision>61</cp:revision>
  <dcterms:created xsi:type="dcterms:W3CDTF">2006-08-16T00:00:00Z</dcterms:created>
  <dcterms:modified xsi:type="dcterms:W3CDTF">2020-08-14T12:07:52Z</dcterms:modified>
</cp:coreProperties>
</file>