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-2152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67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06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69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9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8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96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010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43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5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96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772C0-DF16-7044-B36F-E1CB82CF54DB}" type="datetimeFigureOut">
              <a:rPr lang="en-US" smtClean="0"/>
              <a:t>13/09/15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0C433-14CC-964D-8208-82365B1E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08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ounded Rectangle 63"/>
          <p:cNvSpPr/>
          <p:nvPr/>
        </p:nvSpPr>
        <p:spPr>
          <a:xfrm>
            <a:off x="860044" y="4116605"/>
            <a:ext cx="4264732" cy="15589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60044" y="1687876"/>
            <a:ext cx="4323857" cy="218619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 sz="1100" dirty="0" smtClean="0">
                <a:solidFill>
                  <a:schemeClr val="tx1"/>
                </a:solidFill>
              </a:rPr>
              <a:t>Server HW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76814" y="1687876"/>
            <a:ext cx="1720407" cy="16158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External applications: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Automation,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Mission Planning,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etc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703059" y="530008"/>
            <a:ext cx="1262570" cy="5950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TM/TC Frontend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631037" y="602813"/>
            <a:ext cx="1262570" cy="5950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TM/TC Frontend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45999" y="530008"/>
            <a:ext cx="1262570" cy="5950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TM/TC Frontend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173977" y="602813"/>
            <a:ext cx="1262570" cy="59508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TM/TC Simulator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515832" y="2129625"/>
            <a:ext cx="1623634" cy="7317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Yamcs Server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2" name="Can 11"/>
          <p:cNvSpPr/>
          <p:nvPr/>
        </p:nvSpPr>
        <p:spPr>
          <a:xfrm>
            <a:off x="1060989" y="1945076"/>
            <a:ext cx="1036876" cy="683188"/>
          </a:xfrm>
          <a:prstGeom prst="ca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Mission</a:t>
            </a:r>
          </a:p>
          <a:p>
            <a:pPr algn="ctr"/>
            <a:r>
              <a:rPr lang="en-US" sz="1100" dirty="0" smtClean="0"/>
              <a:t>Database</a:t>
            </a:r>
            <a:endParaRPr lang="en-US" sz="1100" dirty="0"/>
          </a:p>
        </p:txBody>
      </p:sp>
      <p:sp>
        <p:nvSpPr>
          <p:cNvPr id="13" name="Can 12"/>
          <p:cNvSpPr/>
          <p:nvPr/>
        </p:nvSpPr>
        <p:spPr>
          <a:xfrm>
            <a:off x="1060989" y="2780664"/>
            <a:ext cx="1036876" cy="812100"/>
          </a:xfrm>
          <a:prstGeom prst="ca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TM/TC</a:t>
            </a:r>
          </a:p>
          <a:p>
            <a:pPr algn="ctr"/>
            <a:r>
              <a:rPr lang="en-US" sz="1100" dirty="0" smtClean="0"/>
              <a:t>Event</a:t>
            </a:r>
          </a:p>
          <a:p>
            <a:pPr algn="ctr"/>
            <a:r>
              <a:rPr lang="en-US" sz="1100" dirty="0" smtClean="0"/>
              <a:t>archive</a:t>
            </a:r>
            <a:endParaRPr lang="en-US" sz="1100" dirty="0"/>
          </a:p>
        </p:txBody>
      </p:sp>
      <p:cxnSp>
        <p:nvCxnSpPr>
          <p:cNvPr id="21" name="Straight Arrow Connector 20"/>
          <p:cNvCxnSpPr>
            <a:stCxn id="7" idx="2"/>
          </p:cNvCxnSpPr>
          <p:nvPr/>
        </p:nvCxnSpPr>
        <p:spPr>
          <a:xfrm>
            <a:off x="2262322" y="1197899"/>
            <a:ext cx="631285" cy="9317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2"/>
          </p:cNvCxnSpPr>
          <p:nvPr/>
        </p:nvCxnSpPr>
        <p:spPr>
          <a:xfrm flipH="1">
            <a:off x="3649160" y="1197899"/>
            <a:ext cx="156102" cy="9317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2" idx="4"/>
          </p:cNvCxnSpPr>
          <p:nvPr/>
        </p:nvCxnSpPr>
        <p:spPr>
          <a:xfrm>
            <a:off x="2097865" y="2286670"/>
            <a:ext cx="417967" cy="763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3" idx="4"/>
          </p:cNvCxnSpPr>
          <p:nvPr/>
        </p:nvCxnSpPr>
        <p:spPr>
          <a:xfrm flipV="1">
            <a:off x="2097865" y="2780664"/>
            <a:ext cx="417967" cy="4060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961198" y="3998659"/>
            <a:ext cx="4222703" cy="15589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US" sz="1100" dirty="0" smtClean="0">
                <a:solidFill>
                  <a:schemeClr val="tx1"/>
                </a:solidFill>
              </a:rPr>
              <a:t>Workstation(s) 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>
            <a:stCxn id="11" idx="3"/>
            <a:endCxn id="6" idx="1"/>
          </p:cNvCxnSpPr>
          <p:nvPr/>
        </p:nvCxnSpPr>
        <p:spPr>
          <a:xfrm>
            <a:off x="4139466" y="2495488"/>
            <a:ext cx="1237348" cy="31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414652" y="1280219"/>
            <a:ext cx="9438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Realtime TM/TC</a:t>
            </a:r>
            <a:endParaRPr lang="en-US" sz="900" dirty="0"/>
          </a:p>
        </p:txBody>
      </p:sp>
      <p:sp>
        <p:nvSpPr>
          <p:cNvPr id="37" name="TextBox 36"/>
          <p:cNvSpPr txBox="1"/>
          <p:nvPr/>
        </p:nvSpPr>
        <p:spPr>
          <a:xfrm>
            <a:off x="3782389" y="1280219"/>
            <a:ext cx="10054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Simulated TM/TC</a:t>
            </a:r>
            <a:endParaRPr lang="en-US" sz="900" dirty="0"/>
          </a:p>
        </p:txBody>
      </p:sp>
      <p:sp>
        <p:nvSpPr>
          <p:cNvPr id="38" name="Rounded Rectangle 37"/>
          <p:cNvSpPr/>
          <p:nvPr/>
        </p:nvSpPr>
        <p:spPr>
          <a:xfrm>
            <a:off x="1044764" y="4304491"/>
            <a:ext cx="884158" cy="83652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Yamcs Control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033413" y="4304491"/>
            <a:ext cx="1076431" cy="83652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Realtime Commanding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3229774" y="4304491"/>
            <a:ext cx="884158" cy="83652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Realtime Displays/Alarms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4195263" y="4304491"/>
            <a:ext cx="884158" cy="83652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Archive Access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43" name="Elbow Connector 42"/>
          <p:cNvCxnSpPr>
            <a:stCxn id="38" idx="0"/>
          </p:cNvCxnSpPr>
          <p:nvPr/>
        </p:nvCxnSpPr>
        <p:spPr>
          <a:xfrm flipV="1">
            <a:off x="1486843" y="2870421"/>
            <a:ext cx="1279945" cy="14340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0"/>
          </p:cNvCxnSpPr>
          <p:nvPr/>
        </p:nvCxnSpPr>
        <p:spPr>
          <a:xfrm flipV="1">
            <a:off x="2571629" y="2870421"/>
            <a:ext cx="431016" cy="14340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0" idx="0"/>
            <a:endCxn id="11" idx="2"/>
          </p:cNvCxnSpPr>
          <p:nvPr/>
        </p:nvCxnSpPr>
        <p:spPr>
          <a:xfrm flipH="1" flipV="1">
            <a:off x="3327649" y="2861350"/>
            <a:ext cx="344204" cy="14431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1" idx="0"/>
          </p:cNvCxnSpPr>
          <p:nvPr/>
        </p:nvCxnSpPr>
        <p:spPr>
          <a:xfrm flipH="1" flipV="1">
            <a:off x="3737034" y="2870421"/>
            <a:ext cx="900308" cy="14340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244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58</Words>
  <Application>Microsoft Macintosh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Fabian DIET</dc:creator>
  <cp:lastModifiedBy>Fabian DIET</cp:lastModifiedBy>
  <cp:revision>11</cp:revision>
  <dcterms:created xsi:type="dcterms:W3CDTF">2015-09-13T10:19:02Z</dcterms:created>
  <dcterms:modified xsi:type="dcterms:W3CDTF">2015-09-13T10:49:59Z</dcterms:modified>
</cp:coreProperties>
</file>