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1" r:id="rId4"/>
    <p:sldId id="258" r:id="rId5"/>
    <p:sldId id="259" r:id="rId6"/>
    <p:sldId id="260" r:id="rId7"/>
  </p:sldIdLst>
  <p:sldSz cx="2743200" cy="2011363"/>
  <p:notesSz cx="6858000" cy="9144000"/>
  <p:custDataLst>
    <p:tags r:id="rId8"/>
  </p:custDataLst>
  <p:defaultTextStyle>
    <a:defPPr>
      <a:defRPr lang="en-US"/>
    </a:defPPr>
    <a:lvl1pPr marL="0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30622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261244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391866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522488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653110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783732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914354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044976" algn="l" defTabSz="261244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00" d="100"/>
          <a:sy n="400" d="100"/>
        </p:scale>
        <p:origin x="-516" y="510"/>
      </p:cViewPr>
      <p:guideLst>
        <p:guide orient="horz" pos="634"/>
        <p:guide pos="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" y="624826"/>
            <a:ext cx="2331720" cy="431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" y="1139773"/>
            <a:ext cx="1920240" cy="5140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30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61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91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2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53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83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44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88820" y="80549"/>
            <a:ext cx="617220" cy="17161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" y="80549"/>
            <a:ext cx="1805940" cy="17161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694" y="1292486"/>
            <a:ext cx="2331720" cy="399479"/>
          </a:xfrm>
        </p:spPr>
        <p:txBody>
          <a:bodyPr anchor="t"/>
          <a:lstStyle>
            <a:lvl1pPr algn="l">
              <a:defRPr sz="1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694" y="852503"/>
            <a:ext cx="2331720" cy="439985"/>
          </a:xfrm>
        </p:spPr>
        <p:txBody>
          <a:bodyPr anchor="b"/>
          <a:lstStyle>
            <a:lvl1pPr marL="0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1pPr>
            <a:lvl2pPr marL="130622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2pPr>
            <a:lvl3pPr marL="261244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3pPr>
            <a:lvl4pPr marL="391866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4pPr>
            <a:lvl5pPr marL="522488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5pPr>
            <a:lvl6pPr marL="653110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6pPr>
            <a:lvl7pPr marL="783732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7pPr>
            <a:lvl8pPr marL="914354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8pPr>
            <a:lvl9pPr marL="1044976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" y="469320"/>
            <a:ext cx="1211580" cy="1327406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4460" y="469320"/>
            <a:ext cx="1211580" cy="1327406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" y="450231"/>
            <a:ext cx="1212056" cy="187634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0622" indent="0">
              <a:buNone/>
              <a:defRPr sz="600" b="1"/>
            </a:lvl2pPr>
            <a:lvl3pPr marL="261244" indent="0">
              <a:buNone/>
              <a:defRPr sz="500" b="1"/>
            </a:lvl3pPr>
            <a:lvl4pPr marL="391866" indent="0">
              <a:buNone/>
              <a:defRPr sz="500" b="1"/>
            </a:lvl4pPr>
            <a:lvl5pPr marL="522488" indent="0">
              <a:buNone/>
              <a:defRPr sz="500" b="1"/>
            </a:lvl5pPr>
            <a:lvl6pPr marL="653110" indent="0">
              <a:buNone/>
              <a:defRPr sz="500" b="1"/>
            </a:lvl6pPr>
            <a:lvl7pPr marL="783732" indent="0">
              <a:buNone/>
              <a:defRPr sz="500" b="1"/>
            </a:lvl7pPr>
            <a:lvl8pPr marL="914354" indent="0">
              <a:buNone/>
              <a:defRPr sz="500" b="1"/>
            </a:lvl8pPr>
            <a:lvl9pPr marL="1044976" indent="0">
              <a:buNone/>
              <a:defRPr sz="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" y="637865"/>
            <a:ext cx="1212056" cy="1158862"/>
          </a:xfrm>
        </p:spPr>
        <p:txBody>
          <a:bodyPr/>
          <a:lstStyle>
            <a:lvl1pPr>
              <a:defRPr sz="700"/>
            </a:lvl1pPr>
            <a:lvl2pPr>
              <a:defRPr sz="600"/>
            </a:lvl2pPr>
            <a:lvl3pPr>
              <a:defRPr sz="5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3507" y="450231"/>
            <a:ext cx="1212533" cy="187634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0622" indent="0">
              <a:buNone/>
              <a:defRPr sz="600" b="1"/>
            </a:lvl2pPr>
            <a:lvl3pPr marL="261244" indent="0">
              <a:buNone/>
              <a:defRPr sz="500" b="1"/>
            </a:lvl3pPr>
            <a:lvl4pPr marL="391866" indent="0">
              <a:buNone/>
              <a:defRPr sz="500" b="1"/>
            </a:lvl4pPr>
            <a:lvl5pPr marL="522488" indent="0">
              <a:buNone/>
              <a:defRPr sz="500" b="1"/>
            </a:lvl5pPr>
            <a:lvl6pPr marL="653110" indent="0">
              <a:buNone/>
              <a:defRPr sz="500" b="1"/>
            </a:lvl6pPr>
            <a:lvl7pPr marL="783732" indent="0">
              <a:buNone/>
              <a:defRPr sz="500" b="1"/>
            </a:lvl7pPr>
            <a:lvl8pPr marL="914354" indent="0">
              <a:buNone/>
              <a:defRPr sz="500" b="1"/>
            </a:lvl8pPr>
            <a:lvl9pPr marL="1044976" indent="0">
              <a:buNone/>
              <a:defRPr sz="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3507" y="637865"/>
            <a:ext cx="1212533" cy="1158862"/>
          </a:xfrm>
        </p:spPr>
        <p:txBody>
          <a:bodyPr/>
          <a:lstStyle>
            <a:lvl1pPr>
              <a:defRPr sz="700"/>
            </a:lvl1pPr>
            <a:lvl2pPr>
              <a:defRPr sz="600"/>
            </a:lvl2pPr>
            <a:lvl3pPr>
              <a:defRPr sz="5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" y="80082"/>
            <a:ext cx="902494" cy="340814"/>
          </a:xfrm>
        </p:spPr>
        <p:txBody>
          <a:bodyPr anchor="b"/>
          <a:lstStyle>
            <a:lvl1pPr algn="l">
              <a:defRPr sz="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2517" y="80083"/>
            <a:ext cx="1533525" cy="1716643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" y="420897"/>
            <a:ext cx="902494" cy="1375829"/>
          </a:xfrm>
        </p:spPr>
        <p:txBody>
          <a:bodyPr/>
          <a:lstStyle>
            <a:lvl1pPr marL="0" indent="0">
              <a:buNone/>
              <a:defRPr sz="400"/>
            </a:lvl1pPr>
            <a:lvl2pPr marL="130622" indent="0">
              <a:buNone/>
              <a:defRPr sz="300"/>
            </a:lvl2pPr>
            <a:lvl3pPr marL="261244" indent="0">
              <a:buNone/>
              <a:defRPr sz="300"/>
            </a:lvl3pPr>
            <a:lvl4pPr marL="391866" indent="0">
              <a:buNone/>
              <a:defRPr sz="300"/>
            </a:lvl4pPr>
            <a:lvl5pPr marL="522488" indent="0">
              <a:buNone/>
              <a:defRPr sz="300"/>
            </a:lvl5pPr>
            <a:lvl6pPr marL="653110" indent="0">
              <a:buNone/>
              <a:defRPr sz="300"/>
            </a:lvl6pPr>
            <a:lvl7pPr marL="783732" indent="0">
              <a:buNone/>
              <a:defRPr sz="300"/>
            </a:lvl7pPr>
            <a:lvl8pPr marL="914354" indent="0">
              <a:buNone/>
              <a:defRPr sz="300"/>
            </a:lvl8pPr>
            <a:lvl9pPr marL="1044976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686" y="1407954"/>
            <a:ext cx="1645920" cy="166216"/>
          </a:xfrm>
        </p:spPr>
        <p:txBody>
          <a:bodyPr anchor="b"/>
          <a:lstStyle>
            <a:lvl1pPr algn="l">
              <a:defRPr sz="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7686" y="179720"/>
            <a:ext cx="1645920" cy="1206818"/>
          </a:xfrm>
        </p:spPr>
        <p:txBody>
          <a:bodyPr/>
          <a:lstStyle>
            <a:lvl1pPr marL="0" indent="0">
              <a:buNone/>
              <a:defRPr sz="900"/>
            </a:lvl1pPr>
            <a:lvl2pPr marL="130622" indent="0">
              <a:buNone/>
              <a:defRPr sz="800"/>
            </a:lvl2pPr>
            <a:lvl3pPr marL="261244" indent="0">
              <a:buNone/>
              <a:defRPr sz="700"/>
            </a:lvl3pPr>
            <a:lvl4pPr marL="391866" indent="0">
              <a:buNone/>
              <a:defRPr sz="600"/>
            </a:lvl4pPr>
            <a:lvl5pPr marL="522488" indent="0">
              <a:buNone/>
              <a:defRPr sz="600"/>
            </a:lvl5pPr>
            <a:lvl6pPr marL="653110" indent="0">
              <a:buNone/>
              <a:defRPr sz="600"/>
            </a:lvl6pPr>
            <a:lvl7pPr marL="783732" indent="0">
              <a:buNone/>
              <a:defRPr sz="600"/>
            </a:lvl7pPr>
            <a:lvl8pPr marL="914354" indent="0">
              <a:buNone/>
              <a:defRPr sz="600"/>
            </a:lvl8pPr>
            <a:lvl9pPr marL="1044976" indent="0">
              <a:buNone/>
              <a:defRPr sz="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7686" y="1574172"/>
            <a:ext cx="1645920" cy="236055"/>
          </a:xfrm>
        </p:spPr>
        <p:txBody>
          <a:bodyPr/>
          <a:lstStyle>
            <a:lvl1pPr marL="0" indent="0">
              <a:buNone/>
              <a:defRPr sz="400"/>
            </a:lvl1pPr>
            <a:lvl2pPr marL="130622" indent="0">
              <a:buNone/>
              <a:defRPr sz="300"/>
            </a:lvl2pPr>
            <a:lvl3pPr marL="261244" indent="0">
              <a:buNone/>
              <a:defRPr sz="300"/>
            </a:lvl3pPr>
            <a:lvl4pPr marL="391866" indent="0">
              <a:buNone/>
              <a:defRPr sz="300"/>
            </a:lvl4pPr>
            <a:lvl5pPr marL="522488" indent="0">
              <a:buNone/>
              <a:defRPr sz="300"/>
            </a:lvl5pPr>
            <a:lvl6pPr marL="653110" indent="0">
              <a:buNone/>
              <a:defRPr sz="300"/>
            </a:lvl6pPr>
            <a:lvl7pPr marL="783732" indent="0">
              <a:buNone/>
              <a:defRPr sz="300"/>
            </a:lvl7pPr>
            <a:lvl8pPr marL="914354" indent="0">
              <a:buNone/>
              <a:defRPr sz="300"/>
            </a:lvl8pPr>
            <a:lvl9pPr marL="1044976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" y="80549"/>
            <a:ext cx="2468880" cy="335227"/>
          </a:xfrm>
          <a:prstGeom prst="rect">
            <a:avLst/>
          </a:prstGeom>
        </p:spPr>
        <p:txBody>
          <a:bodyPr vert="horz" lIns="26124" tIns="13062" rIns="26124" bIns="1306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" y="469320"/>
            <a:ext cx="2468880" cy="1327406"/>
          </a:xfrm>
          <a:prstGeom prst="rect">
            <a:avLst/>
          </a:prstGeom>
        </p:spPr>
        <p:txBody>
          <a:bodyPr vert="horz" lIns="26124" tIns="13062" rIns="26124" bIns="130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7160" y="1864238"/>
            <a:ext cx="640080" cy="107087"/>
          </a:xfrm>
          <a:prstGeom prst="rect">
            <a:avLst/>
          </a:prstGeom>
        </p:spPr>
        <p:txBody>
          <a:bodyPr vert="horz" lIns="26124" tIns="13062" rIns="26124" bIns="13062" rtlCol="0" anchor="ctr"/>
          <a:lstStyle>
            <a:lvl1pPr algn="l">
              <a:defRPr sz="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37260" y="1864238"/>
            <a:ext cx="868680" cy="107087"/>
          </a:xfrm>
          <a:prstGeom prst="rect">
            <a:avLst/>
          </a:prstGeom>
        </p:spPr>
        <p:txBody>
          <a:bodyPr vert="horz" lIns="26124" tIns="13062" rIns="26124" bIns="13062" rtlCol="0" anchor="ctr"/>
          <a:lstStyle>
            <a:lvl1pPr algn="ctr">
              <a:defRPr sz="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65960" y="1864238"/>
            <a:ext cx="640080" cy="107087"/>
          </a:xfrm>
          <a:prstGeom prst="rect">
            <a:avLst/>
          </a:prstGeom>
        </p:spPr>
        <p:txBody>
          <a:bodyPr vert="horz" lIns="26124" tIns="13062" rIns="26124" bIns="13062" rtlCol="0" anchor="ctr"/>
          <a:lstStyle>
            <a:lvl1pPr algn="r">
              <a:defRPr sz="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61244" rtl="0" eaLnBrk="1" latinLnBrk="0" hangingPunct="1">
        <a:spcBef>
          <a:spcPct val="0"/>
        </a:spcBef>
        <a:buNone/>
        <a:defRPr sz="1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967" indent="-97967" algn="l" defTabSz="261244" rtl="0" eaLnBrk="1" latinLnBrk="0" hangingPunct="1">
        <a:spcBef>
          <a:spcPct val="20000"/>
        </a:spcBef>
        <a:buFont typeface="Arial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12261" indent="-81639" algn="l" defTabSz="261244" rtl="0" eaLnBrk="1" latinLnBrk="0" hangingPunct="1">
        <a:spcBef>
          <a:spcPct val="20000"/>
        </a:spcBef>
        <a:buFont typeface="Arial" pitchFamily="34" charset="0"/>
        <a:buChar char="–"/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326555" indent="-65311" algn="l" defTabSz="261244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457177" indent="-65311" algn="l" defTabSz="261244" rtl="0" eaLnBrk="1" latinLnBrk="0" hangingPunct="1">
        <a:spcBef>
          <a:spcPct val="20000"/>
        </a:spcBef>
        <a:buFont typeface="Arial" pitchFamily="34" charset="0"/>
        <a:buChar char="–"/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587799" indent="-65311" algn="l" defTabSz="261244" rtl="0" eaLnBrk="1" latinLnBrk="0" hangingPunct="1">
        <a:spcBef>
          <a:spcPct val="20000"/>
        </a:spcBef>
        <a:buFont typeface="Arial" pitchFamily="34" charset="0"/>
        <a:buChar char="»"/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18421" indent="-65311" algn="l" defTabSz="261244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849043" indent="-65311" algn="l" defTabSz="261244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979665" indent="-65311" algn="l" defTabSz="261244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110287" indent="-65311" algn="l" defTabSz="261244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1pPr>
      <a:lvl2pPr marL="130622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61244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3pPr>
      <a:lvl4pPr marL="391866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522488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53110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783732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914354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1044976" algn="l" defTabSz="261244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71191" y="894822"/>
            <a:ext cx="676331" cy="741901"/>
            <a:chOff x="1571191" y="894822"/>
            <a:chExt cx="676331" cy="741901"/>
          </a:xfrm>
        </p:grpSpPr>
        <p:grpSp>
          <p:nvGrpSpPr>
            <p:cNvPr id="2068" name="Group 2067"/>
            <p:cNvGrpSpPr/>
            <p:nvPr/>
          </p:nvGrpSpPr>
          <p:grpSpPr>
            <a:xfrm>
              <a:off x="1677590" y="918404"/>
              <a:ext cx="463536" cy="688776"/>
              <a:chOff x="1387087" y="920741"/>
              <a:chExt cx="463536" cy="688776"/>
            </a:xfrm>
          </p:grpSpPr>
          <p:sp>
            <p:nvSpPr>
              <p:cNvPr id="34" name="Flowchart: Connector 33"/>
              <p:cNvSpPr/>
              <p:nvPr/>
            </p:nvSpPr>
            <p:spPr>
              <a:xfrm>
                <a:off x="1447800" y="920741"/>
                <a:ext cx="342109" cy="336286"/>
              </a:xfrm>
              <a:prstGeom prst="flowChartConnector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35" name="Flowchart: Delay 34"/>
              <p:cNvSpPr/>
              <p:nvPr/>
            </p:nvSpPr>
            <p:spPr>
              <a:xfrm rot="16200000">
                <a:off x="1457481" y="1216375"/>
                <a:ext cx="322748" cy="463536"/>
              </a:xfrm>
              <a:prstGeom prst="flowChartDelay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1764776" y="1164867"/>
                <a:ext cx="77528" cy="29032"/>
              </a:xfrm>
              <a:custGeom>
                <a:avLst/>
                <a:gdLst>
                  <a:gd name="connsiteX0" fmla="*/ 0 w 50006"/>
                  <a:gd name="connsiteY0" fmla="*/ 0 h 19050"/>
                  <a:gd name="connsiteX1" fmla="*/ 0 w 50006"/>
                  <a:gd name="connsiteY1" fmla="*/ 0 h 19050"/>
                  <a:gd name="connsiteX2" fmla="*/ 21431 w 50006"/>
                  <a:gd name="connsiteY2" fmla="*/ 4762 h 19050"/>
                  <a:gd name="connsiteX3" fmla="*/ 28575 w 50006"/>
                  <a:gd name="connsiteY3" fmla="*/ 9525 h 19050"/>
                  <a:gd name="connsiteX4" fmla="*/ 38100 w 50006"/>
                  <a:gd name="connsiteY4" fmla="*/ 14287 h 19050"/>
                  <a:gd name="connsiteX5" fmla="*/ 50006 w 50006"/>
                  <a:gd name="connsiteY5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06" h="19050">
                    <a:moveTo>
                      <a:pt x="0" y="0"/>
                    </a:moveTo>
                    <a:lnTo>
                      <a:pt x="0" y="0"/>
                    </a:lnTo>
                    <a:cubicBezTo>
                      <a:pt x="7144" y="1587"/>
                      <a:pt x="14489" y="2448"/>
                      <a:pt x="21431" y="4762"/>
                    </a:cubicBezTo>
                    <a:cubicBezTo>
                      <a:pt x="24146" y="5667"/>
                      <a:pt x="26090" y="8105"/>
                      <a:pt x="28575" y="9525"/>
                    </a:cubicBezTo>
                    <a:cubicBezTo>
                      <a:pt x="31657" y="11286"/>
                      <a:pt x="34837" y="12889"/>
                      <a:pt x="38100" y="14287"/>
                    </a:cubicBezTo>
                    <a:cubicBezTo>
                      <a:pt x="58672" y="23103"/>
                      <a:pt x="34691" y="11391"/>
                      <a:pt x="50006" y="19050"/>
                    </a:cubicBezTo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564481" y="1126331"/>
                <a:ext cx="150019" cy="90488"/>
              </a:xfrm>
              <a:custGeom>
                <a:avLst/>
                <a:gdLst>
                  <a:gd name="connsiteX0" fmla="*/ 150019 w 150019"/>
                  <a:gd name="connsiteY0" fmla="*/ 90488 h 90488"/>
                  <a:gd name="connsiteX1" fmla="*/ 130969 w 150019"/>
                  <a:gd name="connsiteY1" fmla="*/ 40482 h 90488"/>
                  <a:gd name="connsiteX2" fmla="*/ 73819 w 150019"/>
                  <a:gd name="connsiteY2" fmla="*/ 61913 h 90488"/>
                  <a:gd name="connsiteX3" fmla="*/ 69057 w 150019"/>
                  <a:gd name="connsiteY3" fmla="*/ 16669 h 90488"/>
                  <a:gd name="connsiteX4" fmla="*/ 4763 w 150019"/>
                  <a:gd name="connsiteY4" fmla="*/ 38100 h 90488"/>
                  <a:gd name="connsiteX5" fmla="*/ 0 w 150019"/>
                  <a:gd name="connsiteY5" fmla="*/ 0 h 90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019" h="90488">
                    <a:moveTo>
                      <a:pt x="150019" y="90488"/>
                    </a:moveTo>
                    <a:lnTo>
                      <a:pt x="130969" y="40482"/>
                    </a:lnTo>
                    <a:lnTo>
                      <a:pt x="73819" y="61913"/>
                    </a:lnTo>
                    <a:lnTo>
                      <a:pt x="69057" y="16669"/>
                    </a:lnTo>
                    <a:lnTo>
                      <a:pt x="4763" y="38100"/>
                    </a:ln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V="1">
                <a:off x="1639490" y="992137"/>
                <a:ext cx="76200" cy="80218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1639490" y="992137"/>
                <a:ext cx="76200" cy="80217"/>
              </a:xfrm>
              <a:prstGeom prst="line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8" name="Rectangle 17"/>
            <p:cNvSpPr/>
            <p:nvPr/>
          </p:nvSpPr>
          <p:spPr>
            <a:xfrm>
              <a:off x="1571191" y="894822"/>
              <a:ext cx="676331" cy="7419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33132" y="894416"/>
            <a:ext cx="789139" cy="742307"/>
            <a:chOff x="333132" y="894416"/>
            <a:chExt cx="789139" cy="742307"/>
          </a:xfrm>
        </p:grpSpPr>
        <p:grpSp>
          <p:nvGrpSpPr>
            <p:cNvPr id="14" name="Group 13"/>
            <p:cNvGrpSpPr/>
            <p:nvPr/>
          </p:nvGrpSpPr>
          <p:grpSpPr>
            <a:xfrm>
              <a:off x="355851" y="894416"/>
              <a:ext cx="693815" cy="742307"/>
              <a:chOff x="355851" y="894416"/>
              <a:chExt cx="693815" cy="742307"/>
            </a:xfrm>
          </p:grpSpPr>
          <p:grpSp>
            <p:nvGrpSpPr>
              <p:cNvPr id="2074" name="Group 2073"/>
              <p:cNvGrpSpPr/>
              <p:nvPr/>
            </p:nvGrpSpPr>
            <p:grpSpPr>
              <a:xfrm>
                <a:off x="355851" y="894416"/>
                <a:ext cx="641086" cy="720866"/>
                <a:chOff x="355851" y="894416"/>
                <a:chExt cx="641086" cy="720866"/>
              </a:xfrm>
              <a:noFill/>
            </p:grpSpPr>
            <p:sp>
              <p:nvSpPr>
                <p:cNvPr id="13" name="Arc 12"/>
                <p:cNvSpPr/>
                <p:nvPr/>
              </p:nvSpPr>
              <p:spPr>
                <a:xfrm>
                  <a:off x="594113" y="926506"/>
                  <a:ext cx="342109" cy="336286"/>
                </a:xfrm>
                <a:prstGeom prst="arc">
                  <a:avLst>
                    <a:gd name="adj1" fmla="val 18413051"/>
                    <a:gd name="adj2" fmla="val 16918372"/>
                  </a:avLst>
                </a:prstGeom>
                <a:grpFill/>
                <a:ln w="381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/>
                </a:p>
              </p:txBody>
            </p:sp>
            <p:sp>
              <p:nvSpPr>
                <p:cNvPr id="17" name="Flowchart: Delay 16"/>
                <p:cNvSpPr/>
                <p:nvPr/>
              </p:nvSpPr>
              <p:spPr>
                <a:xfrm rot="16200000">
                  <a:off x="564908" y="1261026"/>
                  <a:ext cx="322748" cy="385763"/>
                </a:xfrm>
                <a:prstGeom prst="flowChartDelay">
                  <a:avLst/>
                </a:prstGeom>
                <a:grpFill/>
                <a:ln w="381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/>
                </a:p>
              </p:txBody>
            </p:sp>
            <p:sp>
              <p:nvSpPr>
                <p:cNvPr id="16" name="Flowchart: Connector 15"/>
                <p:cNvSpPr/>
                <p:nvPr/>
              </p:nvSpPr>
              <p:spPr>
                <a:xfrm>
                  <a:off x="694286" y="1030030"/>
                  <a:ext cx="70882" cy="69675"/>
                </a:xfrm>
                <a:prstGeom prst="flowChartConnector">
                  <a:avLst/>
                </a:prstGeom>
                <a:grpFill/>
                <a:ln w="381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/>
                </a:p>
              </p:txBody>
            </p:sp>
            <p:sp>
              <p:nvSpPr>
                <p:cNvPr id="3" name="TextBox 2"/>
                <p:cNvSpPr txBox="1"/>
                <p:nvPr/>
              </p:nvSpPr>
              <p:spPr>
                <a:xfrm rot="19605016">
                  <a:off x="355851" y="894416"/>
                  <a:ext cx="111679" cy="307567"/>
                </a:xfrm>
                <a:prstGeom prst="rect">
                  <a:avLst/>
                </a:prstGeom>
                <a:grpFill/>
              </p:spPr>
              <p:txBody>
                <a:bodyPr wrap="square" lIns="0" tIns="0" rIns="0" bIns="0" rtlCol="0">
                  <a:noAutofit/>
                </a:bodyPr>
                <a:lstStyle/>
                <a:p>
                  <a:r>
                    <a:rPr lang="en-US" sz="3200" b="1" dirty="0" smtClean="0">
                      <a:solidFill>
                        <a:schemeClr val="accent6">
                          <a:lumMod val="75000"/>
                        </a:schemeClr>
                      </a:solidFill>
                    </a:rPr>
                    <a:t>!</a:t>
                  </a:r>
                  <a:endParaRPr lang="en-US" sz="3200" b="1" dirty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64" name="Flowchart: Connector 63"/>
                <p:cNvSpPr/>
                <p:nvPr/>
              </p:nvSpPr>
              <p:spPr>
                <a:xfrm>
                  <a:off x="792423" y="913307"/>
                  <a:ext cx="70882" cy="69675"/>
                </a:xfrm>
                <a:prstGeom prst="flowChartConnector">
                  <a:avLst/>
                </a:prstGeom>
                <a:grpFill/>
                <a:ln w="381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/>
                </a:p>
              </p:txBody>
            </p:sp>
            <p:cxnSp>
              <p:nvCxnSpPr>
                <p:cNvPr id="2073" name="Straight Connector 2072"/>
                <p:cNvCxnSpPr/>
                <p:nvPr/>
              </p:nvCxnSpPr>
              <p:spPr>
                <a:xfrm>
                  <a:off x="936222" y="1094649"/>
                  <a:ext cx="60715" cy="0"/>
                </a:xfrm>
                <a:prstGeom prst="line">
                  <a:avLst/>
                </a:prstGeom>
                <a:grpFill/>
                <a:ln w="38100" cap="rnd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sp>
            <p:nvSpPr>
              <p:cNvPr id="4" name="Rectangle 3"/>
              <p:cNvSpPr/>
              <p:nvPr/>
            </p:nvSpPr>
            <p:spPr>
              <a:xfrm>
                <a:off x="373335" y="894822"/>
                <a:ext cx="676331" cy="7419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sp>
          <p:nvSpPr>
            <p:cNvPr id="21" name="Freeform 20"/>
            <p:cNvSpPr/>
            <p:nvPr/>
          </p:nvSpPr>
          <p:spPr>
            <a:xfrm>
              <a:off x="333132" y="1366392"/>
              <a:ext cx="238069" cy="208108"/>
            </a:xfrm>
            <a:custGeom>
              <a:avLst/>
              <a:gdLst>
                <a:gd name="connsiteX0" fmla="*/ 238069 w 238069"/>
                <a:gd name="connsiteY0" fmla="*/ 0 h 248890"/>
                <a:gd name="connsiteX1" fmla="*/ 0 w 238069"/>
                <a:gd name="connsiteY1" fmla="*/ 108213 h 248890"/>
                <a:gd name="connsiteX2" fmla="*/ 189373 w 238069"/>
                <a:gd name="connsiteY2" fmla="*/ 229952 h 248890"/>
                <a:gd name="connsiteX3" fmla="*/ 162320 w 238069"/>
                <a:gd name="connsiteY3" fmla="*/ 248890 h 248890"/>
                <a:gd name="connsiteX0" fmla="*/ 238069 w 238069"/>
                <a:gd name="connsiteY0" fmla="*/ 0 h 290415"/>
                <a:gd name="connsiteX1" fmla="*/ 0 w 238069"/>
                <a:gd name="connsiteY1" fmla="*/ 108213 h 290415"/>
                <a:gd name="connsiteX2" fmla="*/ 189373 w 238069"/>
                <a:gd name="connsiteY2" fmla="*/ 229952 h 290415"/>
                <a:gd name="connsiteX3" fmla="*/ 132562 w 238069"/>
                <a:gd name="connsiteY3" fmla="*/ 290415 h 290415"/>
                <a:gd name="connsiteX0" fmla="*/ 238069 w 238069"/>
                <a:gd name="connsiteY0" fmla="*/ 0 h 280034"/>
                <a:gd name="connsiteX1" fmla="*/ 0 w 238069"/>
                <a:gd name="connsiteY1" fmla="*/ 108213 h 280034"/>
                <a:gd name="connsiteX2" fmla="*/ 189373 w 238069"/>
                <a:gd name="connsiteY2" fmla="*/ 229952 h 280034"/>
                <a:gd name="connsiteX3" fmla="*/ 146088 w 238069"/>
                <a:gd name="connsiteY3" fmla="*/ 280034 h 280034"/>
                <a:gd name="connsiteX0" fmla="*/ 238069 w 238069"/>
                <a:gd name="connsiteY0" fmla="*/ 0 h 266193"/>
                <a:gd name="connsiteX1" fmla="*/ 0 w 238069"/>
                <a:gd name="connsiteY1" fmla="*/ 108213 h 266193"/>
                <a:gd name="connsiteX2" fmla="*/ 189373 w 238069"/>
                <a:gd name="connsiteY2" fmla="*/ 229952 h 266193"/>
                <a:gd name="connsiteX3" fmla="*/ 148794 w 238069"/>
                <a:gd name="connsiteY3" fmla="*/ 266193 h 26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069" h="266193">
                  <a:moveTo>
                    <a:pt x="238069" y="0"/>
                  </a:moveTo>
                  <a:lnTo>
                    <a:pt x="0" y="108213"/>
                  </a:lnTo>
                  <a:lnTo>
                    <a:pt x="189373" y="229952"/>
                  </a:lnTo>
                  <a:lnTo>
                    <a:pt x="148794" y="266193"/>
                  </a:lnTo>
                </a:path>
              </a:pathLst>
            </a:custGeom>
            <a:noFill/>
            <a:ln w="28575" cap="rnd">
              <a:solidFill>
                <a:schemeClr val="tx2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2" name="Freeform 21"/>
            <p:cNvSpPr/>
            <p:nvPr/>
          </p:nvSpPr>
          <p:spPr>
            <a:xfrm flipH="1">
              <a:off x="884202" y="1349853"/>
              <a:ext cx="238069" cy="208108"/>
            </a:xfrm>
            <a:custGeom>
              <a:avLst/>
              <a:gdLst>
                <a:gd name="connsiteX0" fmla="*/ 238069 w 238069"/>
                <a:gd name="connsiteY0" fmla="*/ 0 h 248890"/>
                <a:gd name="connsiteX1" fmla="*/ 0 w 238069"/>
                <a:gd name="connsiteY1" fmla="*/ 108213 h 248890"/>
                <a:gd name="connsiteX2" fmla="*/ 189373 w 238069"/>
                <a:gd name="connsiteY2" fmla="*/ 229952 h 248890"/>
                <a:gd name="connsiteX3" fmla="*/ 162320 w 238069"/>
                <a:gd name="connsiteY3" fmla="*/ 248890 h 248890"/>
                <a:gd name="connsiteX0" fmla="*/ 238069 w 238069"/>
                <a:gd name="connsiteY0" fmla="*/ 0 h 290415"/>
                <a:gd name="connsiteX1" fmla="*/ 0 w 238069"/>
                <a:gd name="connsiteY1" fmla="*/ 108213 h 290415"/>
                <a:gd name="connsiteX2" fmla="*/ 189373 w 238069"/>
                <a:gd name="connsiteY2" fmla="*/ 229952 h 290415"/>
                <a:gd name="connsiteX3" fmla="*/ 132562 w 238069"/>
                <a:gd name="connsiteY3" fmla="*/ 290415 h 290415"/>
                <a:gd name="connsiteX0" fmla="*/ 238069 w 238069"/>
                <a:gd name="connsiteY0" fmla="*/ 0 h 280034"/>
                <a:gd name="connsiteX1" fmla="*/ 0 w 238069"/>
                <a:gd name="connsiteY1" fmla="*/ 108213 h 280034"/>
                <a:gd name="connsiteX2" fmla="*/ 189373 w 238069"/>
                <a:gd name="connsiteY2" fmla="*/ 229952 h 280034"/>
                <a:gd name="connsiteX3" fmla="*/ 146088 w 238069"/>
                <a:gd name="connsiteY3" fmla="*/ 280034 h 280034"/>
                <a:gd name="connsiteX0" fmla="*/ 238069 w 238069"/>
                <a:gd name="connsiteY0" fmla="*/ 0 h 266193"/>
                <a:gd name="connsiteX1" fmla="*/ 0 w 238069"/>
                <a:gd name="connsiteY1" fmla="*/ 108213 h 266193"/>
                <a:gd name="connsiteX2" fmla="*/ 189373 w 238069"/>
                <a:gd name="connsiteY2" fmla="*/ 229952 h 266193"/>
                <a:gd name="connsiteX3" fmla="*/ 148794 w 238069"/>
                <a:gd name="connsiteY3" fmla="*/ 266193 h 26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069" h="266193">
                  <a:moveTo>
                    <a:pt x="238069" y="0"/>
                  </a:moveTo>
                  <a:lnTo>
                    <a:pt x="0" y="108213"/>
                  </a:lnTo>
                  <a:lnTo>
                    <a:pt x="189373" y="229952"/>
                  </a:lnTo>
                  <a:lnTo>
                    <a:pt x="148794" y="266193"/>
                  </a:lnTo>
                </a:path>
              </a:pathLst>
            </a:custGeom>
            <a:noFill/>
            <a:ln w="28575" cap="rnd">
              <a:solidFill>
                <a:schemeClr val="tx2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158942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87610" y="920824"/>
            <a:ext cx="676331" cy="741901"/>
            <a:chOff x="287610" y="920824"/>
            <a:chExt cx="676331" cy="741901"/>
          </a:xfrm>
        </p:grpSpPr>
        <p:sp>
          <p:nvSpPr>
            <p:cNvPr id="17" name="Flowchart: Delay 16"/>
            <p:cNvSpPr/>
            <p:nvPr/>
          </p:nvSpPr>
          <p:spPr>
            <a:xfrm rot="16200000">
              <a:off x="499425" y="1266787"/>
              <a:ext cx="322748" cy="426246"/>
            </a:xfrm>
            <a:prstGeom prst="flowChartDelay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6" name="Flowchart: Connector 15"/>
            <p:cNvSpPr/>
            <p:nvPr/>
          </p:nvSpPr>
          <p:spPr>
            <a:xfrm>
              <a:off x="608561" y="1039365"/>
              <a:ext cx="70882" cy="69675"/>
            </a:xfrm>
            <a:prstGeom prst="flowChartConnector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4" name="Flowchart: Connector 63"/>
            <p:cNvSpPr/>
            <p:nvPr/>
          </p:nvSpPr>
          <p:spPr>
            <a:xfrm>
              <a:off x="727595" y="1043360"/>
              <a:ext cx="70882" cy="69675"/>
            </a:xfrm>
            <a:prstGeom prst="flowChartConnector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cxnSp>
          <p:nvCxnSpPr>
            <p:cNvPr id="2073" name="Straight Connector 2072"/>
            <p:cNvCxnSpPr/>
            <p:nvPr/>
          </p:nvCxnSpPr>
          <p:spPr>
            <a:xfrm flipH="1" flipV="1">
              <a:off x="692946" y="1140625"/>
              <a:ext cx="20363" cy="41944"/>
            </a:xfrm>
            <a:prstGeom prst="line">
              <a:avLst/>
            </a:prstGeom>
            <a:noFill/>
            <a:ln w="38100" cap="rnd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" name="Rectangle 3"/>
            <p:cNvSpPr/>
            <p:nvPr/>
          </p:nvSpPr>
          <p:spPr>
            <a:xfrm>
              <a:off x="287610" y="920824"/>
              <a:ext cx="676331" cy="7419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589106" y="1025812"/>
              <a:ext cx="59658" cy="52382"/>
              <a:chOff x="330740" y="666642"/>
              <a:chExt cx="59658" cy="65536"/>
            </a:xfrm>
          </p:grpSpPr>
          <p:cxnSp>
            <p:nvCxnSpPr>
              <p:cNvPr id="32" name="Straight Connector 31"/>
              <p:cNvCxnSpPr/>
              <p:nvPr/>
            </p:nvCxnSpPr>
            <p:spPr>
              <a:xfrm flipV="1">
                <a:off x="330740" y="666642"/>
                <a:ext cx="40481" cy="52387"/>
              </a:xfrm>
              <a:prstGeom prst="line">
                <a:avLst/>
              </a:prstGeom>
              <a:grpFill/>
              <a:ln w="381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V="1">
                <a:off x="349917" y="679791"/>
                <a:ext cx="40481" cy="52387"/>
              </a:xfrm>
              <a:prstGeom prst="line">
                <a:avLst/>
              </a:prstGeom>
              <a:grpFill/>
              <a:ln w="38100" cap="rnd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7" name="Group 36"/>
            <p:cNvGrpSpPr/>
            <p:nvPr/>
          </p:nvGrpSpPr>
          <p:grpSpPr>
            <a:xfrm flipH="1">
              <a:off x="758274" y="1031321"/>
              <a:ext cx="59658" cy="52382"/>
              <a:chOff x="330740" y="666642"/>
              <a:chExt cx="59658" cy="65536"/>
            </a:xfrm>
          </p:grpSpPr>
          <p:cxnSp>
            <p:nvCxnSpPr>
              <p:cNvPr id="38" name="Straight Connector 37"/>
              <p:cNvCxnSpPr/>
              <p:nvPr/>
            </p:nvCxnSpPr>
            <p:spPr>
              <a:xfrm flipV="1">
                <a:off x="330740" y="666642"/>
                <a:ext cx="40481" cy="52387"/>
              </a:xfrm>
              <a:prstGeom prst="line">
                <a:avLst/>
              </a:prstGeom>
              <a:grpFill/>
              <a:ln w="381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V="1">
                <a:off x="349917" y="679791"/>
                <a:ext cx="40481" cy="52387"/>
              </a:xfrm>
              <a:prstGeom prst="line">
                <a:avLst/>
              </a:prstGeom>
              <a:grpFill/>
              <a:ln w="38100" cap="rnd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3" name="Flowchart: Connector 12"/>
            <p:cNvSpPr/>
            <p:nvPr/>
          </p:nvSpPr>
          <p:spPr>
            <a:xfrm>
              <a:off x="508388" y="952508"/>
              <a:ext cx="342109" cy="336286"/>
            </a:xfrm>
            <a:prstGeom prst="flowChartConnector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0" name="Flowchart: Connector 19"/>
            <p:cNvSpPr/>
            <p:nvPr/>
          </p:nvSpPr>
          <p:spPr>
            <a:xfrm>
              <a:off x="534464" y="1113035"/>
              <a:ext cx="114300" cy="114300"/>
            </a:xfrm>
            <a:prstGeom prst="flowChartConnector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0" name="Flowchart: Connector 39"/>
            <p:cNvSpPr/>
            <p:nvPr/>
          </p:nvSpPr>
          <p:spPr>
            <a:xfrm>
              <a:off x="719530" y="1115889"/>
              <a:ext cx="114300" cy="114300"/>
            </a:xfrm>
            <a:prstGeom prst="flowChartConnector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294034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386860" y="657474"/>
            <a:ext cx="901396" cy="957808"/>
            <a:chOff x="386860" y="657474"/>
            <a:chExt cx="901396" cy="957808"/>
          </a:xfrm>
        </p:grpSpPr>
        <p:sp>
          <p:nvSpPr>
            <p:cNvPr id="7" name="Flowchart: Connector 6"/>
            <p:cNvSpPr/>
            <p:nvPr/>
          </p:nvSpPr>
          <p:spPr>
            <a:xfrm>
              <a:off x="594113" y="926506"/>
              <a:ext cx="342109" cy="336286"/>
            </a:xfrm>
            <a:prstGeom prst="flowChartConnector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" name="Flowchart: Delay 7"/>
            <p:cNvSpPr/>
            <p:nvPr/>
          </p:nvSpPr>
          <p:spPr>
            <a:xfrm rot="16200000">
              <a:off x="603795" y="1282852"/>
              <a:ext cx="322748" cy="342111"/>
            </a:xfrm>
            <a:prstGeom prst="flowChartDelay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9" name="Flowchart: Connector 8"/>
            <p:cNvSpPr/>
            <p:nvPr/>
          </p:nvSpPr>
          <p:spPr>
            <a:xfrm>
              <a:off x="655856" y="1007834"/>
              <a:ext cx="69485" cy="66956"/>
            </a:xfrm>
            <a:prstGeom prst="flowChartConnector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1" name="Flowchart: Connector 10"/>
            <p:cNvSpPr/>
            <p:nvPr/>
          </p:nvSpPr>
          <p:spPr>
            <a:xfrm>
              <a:off x="760650" y="973702"/>
              <a:ext cx="69485" cy="66956"/>
            </a:xfrm>
            <a:prstGeom prst="flowChartConnector">
              <a:avLst/>
            </a:prstGeom>
            <a:no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765167" y="1094649"/>
              <a:ext cx="35406" cy="45990"/>
            </a:xfrm>
            <a:prstGeom prst="line">
              <a:avLst/>
            </a:prstGeom>
            <a:noFill/>
            <a:ln w="38100" cap="rnd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" name="Freeform 14"/>
            <p:cNvSpPr/>
            <p:nvPr/>
          </p:nvSpPr>
          <p:spPr>
            <a:xfrm>
              <a:off x="386860" y="1366392"/>
              <a:ext cx="238069" cy="208108"/>
            </a:xfrm>
            <a:custGeom>
              <a:avLst/>
              <a:gdLst>
                <a:gd name="connsiteX0" fmla="*/ 238069 w 238069"/>
                <a:gd name="connsiteY0" fmla="*/ 0 h 248890"/>
                <a:gd name="connsiteX1" fmla="*/ 0 w 238069"/>
                <a:gd name="connsiteY1" fmla="*/ 108213 h 248890"/>
                <a:gd name="connsiteX2" fmla="*/ 189373 w 238069"/>
                <a:gd name="connsiteY2" fmla="*/ 229952 h 248890"/>
                <a:gd name="connsiteX3" fmla="*/ 162320 w 238069"/>
                <a:gd name="connsiteY3" fmla="*/ 248890 h 248890"/>
                <a:gd name="connsiteX0" fmla="*/ 238069 w 238069"/>
                <a:gd name="connsiteY0" fmla="*/ 0 h 290415"/>
                <a:gd name="connsiteX1" fmla="*/ 0 w 238069"/>
                <a:gd name="connsiteY1" fmla="*/ 108213 h 290415"/>
                <a:gd name="connsiteX2" fmla="*/ 189373 w 238069"/>
                <a:gd name="connsiteY2" fmla="*/ 229952 h 290415"/>
                <a:gd name="connsiteX3" fmla="*/ 132562 w 238069"/>
                <a:gd name="connsiteY3" fmla="*/ 290415 h 290415"/>
                <a:gd name="connsiteX0" fmla="*/ 238069 w 238069"/>
                <a:gd name="connsiteY0" fmla="*/ 0 h 280034"/>
                <a:gd name="connsiteX1" fmla="*/ 0 w 238069"/>
                <a:gd name="connsiteY1" fmla="*/ 108213 h 280034"/>
                <a:gd name="connsiteX2" fmla="*/ 189373 w 238069"/>
                <a:gd name="connsiteY2" fmla="*/ 229952 h 280034"/>
                <a:gd name="connsiteX3" fmla="*/ 146088 w 238069"/>
                <a:gd name="connsiteY3" fmla="*/ 280034 h 280034"/>
                <a:gd name="connsiteX0" fmla="*/ 238069 w 238069"/>
                <a:gd name="connsiteY0" fmla="*/ 0 h 266193"/>
                <a:gd name="connsiteX1" fmla="*/ 0 w 238069"/>
                <a:gd name="connsiteY1" fmla="*/ 108213 h 266193"/>
                <a:gd name="connsiteX2" fmla="*/ 189373 w 238069"/>
                <a:gd name="connsiteY2" fmla="*/ 229952 h 266193"/>
                <a:gd name="connsiteX3" fmla="*/ 148794 w 238069"/>
                <a:gd name="connsiteY3" fmla="*/ 266193 h 26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069" h="266193">
                  <a:moveTo>
                    <a:pt x="238069" y="0"/>
                  </a:moveTo>
                  <a:lnTo>
                    <a:pt x="0" y="108213"/>
                  </a:lnTo>
                  <a:lnTo>
                    <a:pt x="189373" y="229952"/>
                  </a:lnTo>
                  <a:lnTo>
                    <a:pt x="148794" y="266193"/>
                  </a:lnTo>
                </a:path>
              </a:pathLst>
            </a:custGeom>
            <a:noFill/>
            <a:ln w="28575" cap="rnd">
              <a:solidFill>
                <a:schemeClr val="tx2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4" name="Freeform 23"/>
            <p:cNvSpPr/>
            <p:nvPr/>
          </p:nvSpPr>
          <p:spPr>
            <a:xfrm rot="20254772">
              <a:off x="408603" y="679306"/>
              <a:ext cx="168189" cy="285750"/>
            </a:xfrm>
            <a:custGeom>
              <a:avLst/>
              <a:gdLst>
                <a:gd name="connsiteX0" fmla="*/ 299885 w 336378"/>
                <a:gd name="connsiteY0" fmla="*/ 571500 h 571500"/>
                <a:gd name="connsiteX1" fmla="*/ 328460 w 336378"/>
                <a:gd name="connsiteY1" fmla="*/ 457200 h 571500"/>
                <a:gd name="connsiteX2" fmla="*/ 173679 w 336378"/>
                <a:gd name="connsiteY2" fmla="*/ 440531 h 571500"/>
                <a:gd name="connsiteX3" fmla="*/ 302266 w 336378"/>
                <a:gd name="connsiteY3" fmla="*/ 266700 h 571500"/>
                <a:gd name="connsiteX4" fmla="*/ 2229 w 336378"/>
                <a:gd name="connsiteY4" fmla="*/ 242887 h 571500"/>
                <a:gd name="connsiteX5" fmla="*/ 164154 w 336378"/>
                <a:gd name="connsiteY5" fmla="*/ 83344 h 571500"/>
                <a:gd name="connsiteX6" fmla="*/ 137960 w 336378"/>
                <a:gd name="connsiteY6" fmla="*/ 0 h 571500"/>
                <a:gd name="connsiteX7" fmla="*/ 137960 w 336378"/>
                <a:gd name="connsiteY7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378" h="571500">
                  <a:moveTo>
                    <a:pt x="299885" y="571500"/>
                  </a:moveTo>
                  <a:cubicBezTo>
                    <a:pt x="324689" y="525264"/>
                    <a:pt x="349494" y="479028"/>
                    <a:pt x="328460" y="457200"/>
                  </a:cubicBezTo>
                  <a:cubicBezTo>
                    <a:pt x="307426" y="435372"/>
                    <a:pt x="178045" y="472281"/>
                    <a:pt x="173679" y="440531"/>
                  </a:cubicBezTo>
                  <a:cubicBezTo>
                    <a:pt x="169313" y="408781"/>
                    <a:pt x="330841" y="299641"/>
                    <a:pt x="302266" y="266700"/>
                  </a:cubicBezTo>
                  <a:cubicBezTo>
                    <a:pt x="273691" y="233759"/>
                    <a:pt x="25248" y="273446"/>
                    <a:pt x="2229" y="242887"/>
                  </a:cubicBezTo>
                  <a:cubicBezTo>
                    <a:pt x="-20790" y="212328"/>
                    <a:pt x="141532" y="123825"/>
                    <a:pt x="164154" y="83344"/>
                  </a:cubicBezTo>
                  <a:cubicBezTo>
                    <a:pt x="186776" y="42863"/>
                    <a:pt x="137960" y="0"/>
                    <a:pt x="137960" y="0"/>
                  </a:cubicBezTo>
                  <a:lnTo>
                    <a:pt x="137960" y="0"/>
                  </a:lnTo>
                </a:path>
              </a:pathLst>
            </a:custGeom>
            <a:noFill/>
            <a:ln w="28575" cap="rnd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5" name="Freeform 24"/>
            <p:cNvSpPr/>
            <p:nvPr/>
          </p:nvSpPr>
          <p:spPr>
            <a:xfrm rot="1388592" flipH="1">
              <a:off x="793849" y="657474"/>
              <a:ext cx="148813" cy="215583"/>
            </a:xfrm>
            <a:custGeom>
              <a:avLst/>
              <a:gdLst>
                <a:gd name="connsiteX0" fmla="*/ 299885 w 336378"/>
                <a:gd name="connsiteY0" fmla="*/ 571500 h 571500"/>
                <a:gd name="connsiteX1" fmla="*/ 328460 w 336378"/>
                <a:gd name="connsiteY1" fmla="*/ 457200 h 571500"/>
                <a:gd name="connsiteX2" fmla="*/ 173679 w 336378"/>
                <a:gd name="connsiteY2" fmla="*/ 440531 h 571500"/>
                <a:gd name="connsiteX3" fmla="*/ 302266 w 336378"/>
                <a:gd name="connsiteY3" fmla="*/ 266700 h 571500"/>
                <a:gd name="connsiteX4" fmla="*/ 2229 w 336378"/>
                <a:gd name="connsiteY4" fmla="*/ 242887 h 571500"/>
                <a:gd name="connsiteX5" fmla="*/ 164154 w 336378"/>
                <a:gd name="connsiteY5" fmla="*/ 83344 h 571500"/>
                <a:gd name="connsiteX6" fmla="*/ 137960 w 336378"/>
                <a:gd name="connsiteY6" fmla="*/ 0 h 571500"/>
                <a:gd name="connsiteX7" fmla="*/ 137960 w 336378"/>
                <a:gd name="connsiteY7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378" h="571500">
                  <a:moveTo>
                    <a:pt x="299885" y="571500"/>
                  </a:moveTo>
                  <a:cubicBezTo>
                    <a:pt x="324689" y="525264"/>
                    <a:pt x="349494" y="479028"/>
                    <a:pt x="328460" y="457200"/>
                  </a:cubicBezTo>
                  <a:cubicBezTo>
                    <a:pt x="307426" y="435372"/>
                    <a:pt x="178045" y="472281"/>
                    <a:pt x="173679" y="440531"/>
                  </a:cubicBezTo>
                  <a:cubicBezTo>
                    <a:pt x="169313" y="408781"/>
                    <a:pt x="330841" y="299641"/>
                    <a:pt x="302266" y="266700"/>
                  </a:cubicBezTo>
                  <a:cubicBezTo>
                    <a:pt x="273691" y="233759"/>
                    <a:pt x="25248" y="273446"/>
                    <a:pt x="2229" y="242887"/>
                  </a:cubicBezTo>
                  <a:cubicBezTo>
                    <a:pt x="-20790" y="212328"/>
                    <a:pt x="141532" y="123825"/>
                    <a:pt x="164154" y="83344"/>
                  </a:cubicBezTo>
                  <a:cubicBezTo>
                    <a:pt x="186776" y="42863"/>
                    <a:pt x="137960" y="0"/>
                    <a:pt x="137960" y="0"/>
                  </a:cubicBezTo>
                  <a:lnTo>
                    <a:pt x="137960" y="0"/>
                  </a:lnTo>
                </a:path>
              </a:pathLst>
            </a:custGeom>
            <a:noFill/>
            <a:ln w="28575" cap="rnd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897731" y="1330534"/>
              <a:ext cx="319088" cy="0"/>
            </a:xfrm>
            <a:prstGeom prst="line">
              <a:avLst/>
            </a:prstGeom>
            <a:noFill/>
            <a:ln w="28575" cap="rnd">
              <a:solidFill>
                <a:schemeClr val="tx2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216819" y="1302057"/>
              <a:ext cx="71437" cy="0"/>
            </a:xfrm>
            <a:prstGeom prst="line">
              <a:avLst/>
            </a:prstGeom>
            <a:noFill/>
            <a:ln w="28575" cap="rnd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1654805" y="894822"/>
            <a:ext cx="797883" cy="741901"/>
            <a:chOff x="1654805" y="894822"/>
            <a:chExt cx="797883" cy="741901"/>
          </a:xfrm>
        </p:grpSpPr>
        <p:sp>
          <p:nvSpPr>
            <p:cNvPr id="37" name="Arc 36"/>
            <p:cNvSpPr/>
            <p:nvPr/>
          </p:nvSpPr>
          <p:spPr>
            <a:xfrm>
              <a:off x="1934756" y="926506"/>
              <a:ext cx="342109" cy="336286"/>
            </a:xfrm>
            <a:prstGeom prst="arc">
              <a:avLst>
                <a:gd name="adj1" fmla="val 18413051"/>
                <a:gd name="adj2" fmla="val 16918372"/>
              </a:avLst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8" name="Flowchart: Delay 37"/>
            <p:cNvSpPr/>
            <p:nvPr/>
          </p:nvSpPr>
          <p:spPr>
            <a:xfrm rot="16200000">
              <a:off x="1944437" y="1222140"/>
              <a:ext cx="322748" cy="463536"/>
            </a:xfrm>
            <a:prstGeom prst="flowChartDelay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9" name="Flowchart: Connector 38"/>
            <p:cNvSpPr/>
            <p:nvPr/>
          </p:nvSpPr>
          <p:spPr>
            <a:xfrm>
              <a:off x="2034929" y="1030030"/>
              <a:ext cx="70882" cy="69675"/>
            </a:xfrm>
            <a:prstGeom prst="flowChartConnector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0" name="TextBox 39"/>
            <p:cNvSpPr txBox="1"/>
            <p:nvPr/>
          </p:nvSpPr>
          <p:spPr>
            <a:xfrm rot="19605016">
              <a:off x="1736971" y="911083"/>
              <a:ext cx="111679" cy="3075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sz="2400" b="1" dirty="0" smtClean="0">
                  <a:solidFill>
                    <a:schemeClr val="accent6">
                      <a:lumMod val="75000"/>
                    </a:schemeClr>
                  </a:solidFill>
                </a:rPr>
                <a:t>?</a:t>
              </a:r>
              <a:endParaRPr lang="en-US" sz="24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1" name="Flowchart: Connector 40"/>
            <p:cNvSpPr/>
            <p:nvPr/>
          </p:nvSpPr>
          <p:spPr>
            <a:xfrm>
              <a:off x="2133066" y="913307"/>
              <a:ext cx="70882" cy="69675"/>
            </a:xfrm>
            <a:prstGeom prst="flowChartConnector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2276865" y="1094649"/>
              <a:ext cx="60715" cy="0"/>
            </a:xfrm>
            <a:prstGeom prst="line">
              <a:avLst/>
            </a:prstGeom>
            <a:noFill/>
            <a:ln w="38100" cap="rnd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6" name="Rectangle 35"/>
            <p:cNvSpPr/>
            <p:nvPr/>
          </p:nvSpPr>
          <p:spPr>
            <a:xfrm>
              <a:off x="1713978" y="894822"/>
              <a:ext cx="676331" cy="7419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78856" y="1209675"/>
              <a:ext cx="173832" cy="219075"/>
            </a:xfrm>
            <a:custGeom>
              <a:avLst/>
              <a:gdLst>
                <a:gd name="connsiteX0" fmla="*/ 66675 w 173832"/>
                <a:gd name="connsiteY0" fmla="*/ 219075 h 219075"/>
                <a:gd name="connsiteX1" fmla="*/ 173832 w 173832"/>
                <a:gd name="connsiteY1" fmla="*/ 97631 h 219075"/>
                <a:gd name="connsiteX2" fmla="*/ 0 w 173832"/>
                <a:gd name="connsiteY2" fmla="*/ 0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3832" h="219075">
                  <a:moveTo>
                    <a:pt x="66675" y="219075"/>
                  </a:moveTo>
                  <a:lnTo>
                    <a:pt x="173832" y="97631"/>
                  </a:lnTo>
                  <a:lnTo>
                    <a:pt x="0" y="0"/>
                  </a:lnTo>
                </a:path>
              </a:pathLst>
            </a:custGeom>
            <a:noFill/>
            <a:ln w="28575" cap="rnd">
              <a:solidFill>
                <a:schemeClr val="tx2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54805" y="1364140"/>
              <a:ext cx="254737" cy="210360"/>
            </a:xfrm>
            <a:custGeom>
              <a:avLst/>
              <a:gdLst>
                <a:gd name="connsiteX0" fmla="*/ 238069 w 238069"/>
                <a:gd name="connsiteY0" fmla="*/ 0 h 248890"/>
                <a:gd name="connsiteX1" fmla="*/ 0 w 238069"/>
                <a:gd name="connsiteY1" fmla="*/ 108213 h 248890"/>
                <a:gd name="connsiteX2" fmla="*/ 189373 w 238069"/>
                <a:gd name="connsiteY2" fmla="*/ 229952 h 248890"/>
                <a:gd name="connsiteX3" fmla="*/ 162320 w 238069"/>
                <a:gd name="connsiteY3" fmla="*/ 248890 h 248890"/>
                <a:gd name="connsiteX0" fmla="*/ 238069 w 238069"/>
                <a:gd name="connsiteY0" fmla="*/ 0 h 290415"/>
                <a:gd name="connsiteX1" fmla="*/ 0 w 238069"/>
                <a:gd name="connsiteY1" fmla="*/ 108213 h 290415"/>
                <a:gd name="connsiteX2" fmla="*/ 189373 w 238069"/>
                <a:gd name="connsiteY2" fmla="*/ 229952 h 290415"/>
                <a:gd name="connsiteX3" fmla="*/ 132562 w 238069"/>
                <a:gd name="connsiteY3" fmla="*/ 290415 h 290415"/>
                <a:gd name="connsiteX0" fmla="*/ 238069 w 238069"/>
                <a:gd name="connsiteY0" fmla="*/ 0 h 280034"/>
                <a:gd name="connsiteX1" fmla="*/ 0 w 238069"/>
                <a:gd name="connsiteY1" fmla="*/ 108213 h 280034"/>
                <a:gd name="connsiteX2" fmla="*/ 189373 w 238069"/>
                <a:gd name="connsiteY2" fmla="*/ 229952 h 280034"/>
                <a:gd name="connsiteX3" fmla="*/ 146088 w 238069"/>
                <a:gd name="connsiteY3" fmla="*/ 280034 h 280034"/>
                <a:gd name="connsiteX0" fmla="*/ 238069 w 238069"/>
                <a:gd name="connsiteY0" fmla="*/ 0 h 266193"/>
                <a:gd name="connsiteX1" fmla="*/ 0 w 238069"/>
                <a:gd name="connsiteY1" fmla="*/ 108213 h 266193"/>
                <a:gd name="connsiteX2" fmla="*/ 189373 w 238069"/>
                <a:gd name="connsiteY2" fmla="*/ 229952 h 266193"/>
                <a:gd name="connsiteX3" fmla="*/ 148794 w 238069"/>
                <a:gd name="connsiteY3" fmla="*/ 266193 h 266193"/>
                <a:gd name="connsiteX0" fmla="*/ 238069 w 238069"/>
                <a:gd name="connsiteY0" fmla="*/ 0 h 229952"/>
                <a:gd name="connsiteX1" fmla="*/ 0 w 238069"/>
                <a:gd name="connsiteY1" fmla="*/ 108213 h 229952"/>
                <a:gd name="connsiteX2" fmla="*/ 189373 w 238069"/>
                <a:gd name="connsiteY2" fmla="*/ 229952 h 229952"/>
                <a:gd name="connsiteX3" fmla="*/ 160701 w 238069"/>
                <a:gd name="connsiteY3" fmla="*/ 205275 h 229952"/>
                <a:gd name="connsiteX0" fmla="*/ 254737 w 254737"/>
                <a:gd name="connsiteY0" fmla="*/ 0 h 215327"/>
                <a:gd name="connsiteX1" fmla="*/ 0 w 254737"/>
                <a:gd name="connsiteY1" fmla="*/ 93588 h 215327"/>
                <a:gd name="connsiteX2" fmla="*/ 189373 w 254737"/>
                <a:gd name="connsiteY2" fmla="*/ 215327 h 215327"/>
                <a:gd name="connsiteX3" fmla="*/ 160701 w 254737"/>
                <a:gd name="connsiteY3" fmla="*/ 190650 h 21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737" h="215327">
                  <a:moveTo>
                    <a:pt x="254737" y="0"/>
                  </a:moveTo>
                  <a:lnTo>
                    <a:pt x="0" y="93588"/>
                  </a:lnTo>
                  <a:lnTo>
                    <a:pt x="189373" y="215327"/>
                  </a:lnTo>
                  <a:lnTo>
                    <a:pt x="160701" y="190650"/>
                  </a:lnTo>
                </a:path>
              </a:pathLst>
            </a:custGeom>
            <a:noFill/>
            <a:ln w="28575" cap="rnd">
              <a:solidFill>
                <a:schemeClr val="tx2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28808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98066" y="465652"/>
            <a:ext cx="1114600" cy="716575"/>
            <a:chOff x="798066" y="465652"/>
            <a:chExt cx="1114600" cy="716575"/>
          </a:xfrm>
        </p:grpSpPr>
        <p:grpSp>
          <p:nvGrpSpPr>
            <p:cNvPr id="23" name="Group 22"/>
            <p:cNvGrpSpPr/>
            <p:nvPr/>
          </p:nvGrpSpPr>
          <p:grpSpPr>
            <a:xfrm>
              <a:off x="800853" y="465652"/>
              <a:ext cx="1069404" cy="688776"/>
              <a:chOff x="710071" y="818142"/>
              <a:chExt cx="1069404" cy="688776"/>
            </a:xfrm>
          </p:grpSpPr>
          <p:sp>
            <p:nvSpPr>
              <p:cNvPr id="34" name="Flowchart: Connector 33"/>
              <p:cNvSpPr/>
              <p:nvPr/>
            </p:nvSpPr>
            <p:spPr>
              <a:xfrm>
                <a:off x="770784" y="818142"/>
                <a:ext cx="342109" cy="336286"/>
              </a:xfrm>
              <a:prstGeom prst="flowChartConnector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35" name="Flowchart: Delay 34"/>
              <p:cNvSpPr/>
              <p:nvPr/>
            </p:nvSpPr>
            <p:spPr>
              <a:xfrm rot="16200000">
                <a:off x="745717" y="1148524"/>
                <a:ext cx="322748" cy="394039"/>
              </a:xfrm>
              <a:prstGeom prst="flowChartDelay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1087760" y="1062268"/>
                <a:ext cx="77528" cy="29032"/>
              </a:xfrm>
              <a:custGeom>
                <a:avLst/>
                <a:gdLst>
                  <a:gd name="connsiteX0" fmla="*/ 0 w 50006"/>
                  <a:gd name="connsiteY0" fmla="*/ 0 h 19050"/>
                  <a:gd name="connsiteX1" fmla="*/ 0 w 50006"/>
                  <a:gd name="connsiteY1" fmla="*/ 0 h 19050"/>
                  <a:gd name="connsiteX2" fmla="*/ 21431 w 50006"/>
                  <a:gd name="connsiteY2" fmla="*/ 4762 h 19050"/>
                  <a:gd name="connsiteX3" fmla="*/ 28575 w 50006"/>
                  <a:gd name="connsiteY3" fmla="*/ 9525 h 19050"/>
                  <a:gd name="connsiteX4" fmla="*/ 38100 w 50006"/>
                  <a:gd name="connsiteY4" fmla="*/ 14287 h 19050"/>
                  <a:gd name="connsiteX5" fmla="*/ 50006 w 50006"/>
                  <a:gd name="connsiteY5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06" h="19050">
                    <a:moveTo>
                      <a:pt x="0" y="0"/>
                    </a:moveTo>
                    <a:lnTo>
                      <a:pt x="0" y="0"/>
                    </a:lnTo>
                    <a:cubicBezTo>
                      <a:pt x="7144" y="1587"/>
                      <a:pt x="14489" y="2448"/>
                      <a:pt x="21431" y="4762"/>
                    </a:cubicBezTo>
                    <a:cubicBezTo>
                      <a:pt x="24146" y="5667"/>
                      <a:pt x="26090" y="8105"/>
                      <a:pt x="28575" y="9525"/>
                    </a:cubicBezTo>
                    <a:cubicBezTo>
                      <a:pt x="31657" y="11286"/>
                      <a:pt x="34837" y="12889"/>
                      <a:pt x="38100" y="14287"/>
                    </a:cubicBezTo>
                    <a:cubicBezTo>
                      <a:pt x="58672" y="23103"/>
                      <a:pt x="34691" y="11391"/>
                      <a:pt x="50006" y="19050"/>
                    </a:cubicBezTo>
                  </a:path>
                </a:pathLst>
              </a:cu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2" name="Freeform 1"/>
              <p:cNvSpPr/>
              <p:nvPr/>
            </p:nvSpPr>
            <p:spPr>
              <a:xfrm rot="20784184">
                <a:off x="963571" y="1018492"/>
                <a:ext cx="80391" cy="94854"/>
              </a:xfrm>
              <a:custGeom>
                <a:avLst/>
                <a:gdLst>
                  <a:gd name="connsiteX0" fmla="*/ 80391 w 80391"/>
                  <a:gd name="connsiteY0" fmla="*/ 94854 h 94854"/>
                  <a:gd name="connsiteX1" fmla="*/ 8302 w 80391"/>
                  <a:gd name="connsiteY1" fmla="*/ 60707 h 94854"/>
                  <a:gd name="connsiteX2" fmla="*/ 4507 w 80391"/>
                  <a:gd name="connsiteY2" fmla="*/ 0 h 94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391" h="94854">
                    <a:moveTo>
                      <a:pt x="80391" y="94854"/>
                    </a:moveTo>
                    <a:cubicBezTo>
                      <a:pt x="50670" y="85685"/>
                      <a:pt x="20949" y="76516"/>
                      <a:pt x="8302" y="60707"/>
                    </a:cubicBezTo>
                    <a:cubicBezTo>
                      <a:pt x="-4345" y="44898"/>
                      <a:pt x="81" y="22449"/>
                      <a:pt x="4507" y="0"/>
                    </a:cubicBezTo>
                  </a:path>
                </a:pathLst>
              </a:custGeom>
              <a:noFill/>
              <a:ln w="28575" cap="rnd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lowchart: Connector 17"/>
              <p:cNvSpPr/>
              <p:nvPr/>
            </p:nvSpPr>
            <p:spPr>
              <a:xfrm>
                <a:off x="953548" y="894930"/>
                <a:ext cx="70882" cy="69675"/>
              </a:xfrm>
              <a:prstGeom prst="flowChartConnector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grpSp>
            <p:nvGrpSpPr>
              <p:cNvPr id="22" name="Group 21"/>
              <p:cNvGrpSpPr/>
              <p:nvPr/>
            </p:nvGrpSpPr>
            <p:grpSpPr>
              <a:xfrm rot="21055926">
                <a:off x="1339348" y="1077701"/>
                <a:ext cx="440127" cy="282384"/>
                <a:chOff x="1339349" y="1121467"/>
                <a:chExt cx="440127" cy="282384"/>
              </a:xfrm>
            </p:grpSpPr>
            <p:sp>
              <p:nvSpPr>
                <p:cNvPr id="4" name="Rounded Rectangle 3"/>
                <p:cNvSpPr/>
                <p:nvPr/>
              </p:nvSpPr>
              <p:spPr>
                <a:xfrm>
                  <a:off x="1339349" y="1121467"/>
                  <a:ext cx="440127" cy="282384"/>
                </a:xfrm>
                <a:prstGeom prst="roundRect">
                  <a:avLst>
                    <a:gd name="adj" fmla="val 0"/>
                  </a:avLst>
                </a:prstGeom>
                <a:noFill/>
                <a:ln w="28575" cap="rnd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" name="Freeform 6"/>
                <p:cNvSpPr/>
                <p:nvPr/>
              </p:nvSpPr>
              <p:spPr>
                <a:xfrm>
                  <a:off x="1345406" y="1126331"/>
                  <a:ext cx="423863" cy="183357"/>
                </a:xfrm>
                <a:custGeom>
                  <a:avLst/>
                  <a:gdLst>
                    <a:gd name="connsiteX0" fmla="*/ 0 w 423863"/>
                    <a:gd name="connsiteY0" fmla="*/ 7144 h 183357"/>
                    <a:gd name="connsiteX1" fmla="*/ 204788 w 423863"/>
                    <a:gd name="connsiteY1" fmla="*/ 183357 h 183357"/>
                    <a:gd name="connsiteX2" fmla="*/ 423863 w 423863"/>
                    <a:gd name="connsiteY2" fmla="*/ 0 h 183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3863" h="183357">
                      <a:moveTo>
                        <a:pt x="0" y="7144"/>
                      </a:moveTo>
                      <a:lnTo>
                        <a:pt x="204788" y="183357"/>
                      </a:lnTo>
                      <a:lnTo>
                        <a:pt x="423863" y="0"/>
                      </a:lnTo>
                    </a:path>
                  </a:pathLst>
                </a:custGeom>
                <a:noFill/>
                <a:ln w="28575" cap="rnd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20" name="Freeform 19"/>
              <p:cNvSpPr/>
              <p:nvPr/>
            </p:nvSpPr>
            <p:spPr>
              <a:xfrm>
                <a:off x="1087760" y="1244495"/>
                <a:ext cx="247795" cy="193503"/>
              </a:xfrm>
              <a:custGeom>
                <a:avLst/>
                <a:gdLst>
                  <a:gd name="connsiteX0" fmla="*/ 0 w 231445"/>
                  <a:gd name="connsiteY0" fmla="*/ 41736 h 193503"/>
                  <a:gd name="connsiteX1" fmla="*/ 125208 w 231445"/>
                  <a:gd name="connsiteY1" fmla="*/ 193503 h 193503"/>
                  <a:gd name="connsiteX2" fmla="*/ 231445 w 231445"/>
                  <a:gd name="connsiteY2" fmla="*/ 0 h 193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1445" h="193503">
                    <a:moveTo>
                      <a:pt x="0" y="41736"/>
                    </a:moveTo>
                    <a:lnTo>
                      <a:pt x="125208" y="193503"/>
                    </a:lnTo>
                    <a:lnTo>
                      <a:pt x="231445" y="0"/>
                    </a:lnTo>
                  </a:path>
                </a:pathLst>
              </a:custGeom>
              <a:noFill/>
              <a:ln w="28575" cap="rnd">
                <a:solidFill>
                  <a:schemeClr val="tx2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" name="Rectangle 2"/>
            <p:cNvSpPr/>
            <p:nvPr/>
          </p:nvSpPr>
          <p:spPr>
            <a:xfrm>
              <a:off x="798066" y="1114594"/>
              <a:ext cx="1114600" cy="676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371640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98066" y="465652"/>
            <a:ext cx="1114600" cy="703050"/>
            <a:chOff x="798066" y="465652"/>
            <a:chExt cx="1114600" cy="703050"/>
          </a:xfrm>
        </p:grpSpPr>
        <p:grpSp>
          <p:nvGrpSpPr>
            <p:cNvPr id="10" name="Group 9"/>
            <p:cNvGrpSpPr/>
            <p:nvPr/>
          </p:nvGrpSpPr>
          <p:grpSpPr>
            <a:xfrm>
              <a:off x="800853" y="465652"/>
              <a:ext cx="1039331" cy="688776"/>
              <a:chOff x="800853" y="465652"/>
              <a:chExt cx="1039331" cy="688776"/>
            </a:xfrm>
          </p:grpSpPr>
          <p:sp>
            <p:nvSpPr>
              <p:cNvPr id="34" name="Flowchart: Connector 33"/>
              <p:cNvSpPr/>
              <p:nvPr/>
            </p:nvSpPr>
            <p:spPr>
              <a:xfrm>
                <a:off x="861566" y="465652"/>
                <a:ext cx="342109" cy="336286"/>
              </a:xfrm>
              <a:prstGeom prst="flowChartConnector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35" name="Flowchart: Delay 34"/>
              <p:cNvSpPr/>
              <p:nvPr/>
            </p:nvSpPr>
            <p:spPr>
              <a:xfrm rot="16200000">
                <a:off x="836499" y="796034"/>
                <a:ext cx="322748" cy="394039"/>
              </a:xfrm>
              <a:prstGeom prst="flowChartDelay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1178542" y="709778"/>
                <a:ext cx="77528" cy="29032"/>
              </a:xfrm>
              <a:custGeom>
                <a:avLst/>
                <a:gdLst>
                  <a:gd name="connsiteX0" fmla="*/ 0 w 50006"/>
                  <a:gd name="connsiteY0" fmla="*/ 0 h 19050"/>
                  <a:gd name="connsiteX1" fmla="*/ 0 w 50006"/>
                  <a:gd name="connsiteY1" fmla="*/ 0 h 19050"/>
                  <a:gd name="connsiteX2" fmla="*/ 21431 w 50006"/>
                  <a:gd name="connsiteY2" fmla="*/ 4762 h 19050"/>
                  <a:gd name="connsiteX3" fmla="*/ 28575 w 50006"/>
                  <a:gd name="connsiteY3" fmla="*/ 9525 h 19050"/>
                  <a:gd name="connsiteX4" fmla="*/ 38100 w 50006"/>
                  <a:gd name="connsiteY4" fmla="*/ 14287 h 19050"/>
                  <a:gd name="connsiteX5" fmla="*/ 50006 w 50006"/>
                  <a:gd name="connsiteY5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06" h="19050">
                    <a:moveTo>
                      <a:pt x="0" y="0"/>
                    </a:moveTo>
                    <a:lnTo>
                      <a:pt x="0" y="0"/>
                    </a:lnTo>
                    <a:cubicBezTo>
                      <a:pt x="7144" y="1587"/>
                      <a:pt x="14489" y="2448"/>
                      <a:pt x="21431" y="4762"/>
                    </a:cubicBezTo>
                    <a:cubicBezTo>
                      <a:pt x="24146" y="5667"/>
                      <a:pt x="26090" y="8105"/>
                      <a:pt x="28575" y="9525"/>
                    </a:cubicBezTo>
                    <a:cubicBezTo>
                      <a:pt x="31657" y="11286"/>
                      <a:pt x="34837" y="12889"/>
                      <a:pt x="38100" y="14287"/>
                    </a:cubicBezTo>
                    <a:cubicBezTo>
                      <a:pt x="58672" y="23103"/>
                      <a:pt x="34691" y="11391"/>
                      <a:pt x="50006" y="19050"/>
                    </a:cubicBezTo>
                  </a:path>
                </a:pathLst>
              </a:cu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2" name="Freeform 1"/>
              <p:cNvSpPr/>
              <p:nvPr/>
            </p:nvSpPr>
            <p:spPr>
              <a:xfrm rot="20784184">
                <a:off x="1054353" y="666002"/>
                <a:ext cx="80391" cy="94854"/>
              </a:xfrm>
              <a:custGeom>
                <a:avLst/>
                <a:gdLst>
                  <a:gd name="connsiteX0" fmla="*/ 80391 w 80391"/>
                  <a:gd name="connsiteY0" fmla="*/ 94854 h 94854"/>
                  <a:gd name="connsiteX1" fmla="*/ 8302 w 80391"/>
                  <a:gd name="connsiteY1" fmla="*/ 60707 h 94854"/>
                  <a:gd name="connsiteX2" fmla="*/ 4507 w 80391"/>
                  <a:gd name="connsiteY2" fmla="*/ 0 h 94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391" h="94854">
                    <a:moveTo>
                      <a:pt x="80391" y="94854"/>
                    </a:moveTo>
                    <a:cubicBezTo>
                      <a:pt x="50670" y="85685"/>
                      <a:pt x="20949" y="76516"/>
                      <a:pt x="8302" y="60707"/>
                    </a:cubicBezTo>
                    <a:cubicBezTo>
                      <a:pt x="-4345" y="44898"/>
                      <a:pt x="81" y="22449"/>
                      <a:pt x="4507" y="0"/>
                    </a:cubicBezTo>
                  </a:path>
                </a:pathLst>
              </a:custGeom>
              <a:noFill/>
              <a:ln w="28575" cap="rnd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lowchart: Connector 17"/>
              <p:cNvSpPr/>
              <p:nvPr/>
            </p:nvSpPr>
            <p:spPr>
              <a:xfrm>
                <a:off x="1044330" y="542440"/>
                <a:ext cx="70882" cy="69675"/>
              </a:xfrm>
              <a:prstGeom prst="flowChartConnector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4" name="Rounded Rectangle 3"/>
              <p:cNvSpPr/>
              <p:nvPr/>
            </p:nvSpPr>
            <p:spPr>
              <a:xfrm>
                <a:off x="1487043" y="660353"/>
                <a:ext cx="353141" cy="394039"/>
              </a:xfrm>
              <a:prstGeom prst="roundRect">
                <a:avLst>
                  <a:gd name="adj" fmla="val 0"/>
                </a:avLst>
              </a:prstGeom>
              <a:noFill/>
              <a:ln w="28575" cap="rnd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1178542" y="892005"/>
                <a:ext cx="247795" cy="193503"/>
              </a:xfrm>
              <a:custGeom>
                <a:avLst/>
                <a:gdLst>
                  <a:gd name="connsiteX0" fmla="*/ 0 w 231445"/>
                  <a:gd name="connsiteY0" fmla="*/ 41736 h 193503"/>
                  <a:gd name="connsiteX1" fmla="*/ 125208 w 231445"/>
                  <a:gd name="connsiteY1" fmla="*/ 193503 h 193503"/>
                  <a:gd name="connsiteX2" fmla="*/ 231445 w 231445"/>
                  <a:gd name="connsiteY2" fmla="*/ 0 h 193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1445" h="193503">
                    <a:moveTo>
                      <a:pt x="0" y="41736"/>
                    </a:moveTo>
                    <a:lnTo>
                      <a:pt x="125208" y="193503"/>
                    </a:lnTo>
                    <a:lnTo>
                      <a:pt x="231445" y="0"/>
                    </a:lnTo>
                  </a:path>
                </a:pathLst>
              </a:custGeom>
              <a:noFill/>
              <a:ln w="28575" cap="rnd">
                <a:solidFill>
                  <a:schemeClr val="tx2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cxnSp>
            <p:nvCxnSpPr>
              <p:cNvPr id="5" name="Straight Connector 4"/>
              <p:cNvCxnSpPr/>
              <p:nvPr/>
            </p:nvCxnSpPr>
            <p:spPr>
              <a:xfrm>
                <a:off x="1536648" y="709778"/>
                <a:ext cx="246622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1536648" y="768891"/>
                <a:ext cx="246622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1536648" y="828004"/>
                <a:ext cx="246622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1536648" y="887117"/>
                <a:ext cx="246622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Pentagon 5"/>
              <p:cNvSpPr/>
              <p:nvPr/>
            </p:nvSpPr>
            <p:spPr>
              <a:xfrm rot="2240143">
                <a:off x="1282872" y="869145"/>
                <a:ext cx="326300" cy="45719"/>
              </a:xfrm>
              <a:prstGeom prst="homePlat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608737" y="937165"/>
                <a:ext cx="106237" cy="75884"/>
              </a:xfrm>
              <a:custGeom>
                <a:avLst/>
                <a:gdLst>
                  <a:gd name="connsiteX0" fmla="*/ 0 w 106237"/>
                  <a:gd name="connsiteY0" fmla="*/ 26559 h 75884"/>
                  <a:gd name="connsiteX1" fmla="*/ 30353 w 106237"/>
                  <a:gd name="connsiteY1" fmla="*/ 75884 h 75884"/>
                  <a:gd name="connsiteX2" fmla="*/ 106237 w 106237"/>
                  <a:gd name="connsiteY2" fmla="*/ 0 h 7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237" h="75884">
                    <a:moveTo>
                      <a:pt x="0" y="26559"/>
                    </a:moveTo>
                    <a:lnTo>
                      <a:pt x="30353" y="75884"/>
                    </a:lnTo>
                    <a:lnTo>
                      <a:pt x="106237" y="0"/>
                    </a:lnTo>
                  </a:path>
                </a:pathLst>
              </a:custGeom>
              <a:noFill/>
              <a:ln w="28575" cap="rnd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7" name="Rectangle 16"/>
            <p:cNvSpPr/>
            <p:nvPr/>
          </p:nvSpPr>
          <p:spPr>
            <a:xfrm>
              <a:off x="798066" y="1101069"/>
              <a:ext cx="1114600" cy="676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117739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92951" y="551886"/>
            <a:ext cx="468022" cy="8954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6" name="Group 5"/>
          <p:cNvGrpSpPr/>
          <p:nvPr/>
        </p:nvGrpSpPr>
        <p:grpSpPr>
          <a:xfrm>
            <a:off x="1262063" y="681268"/>
            <a:ext cx="219075" cy="571500"/>
            <a:chOff x="1262063" y="681268"/>
            <a:chExt cx="219075" cy="571500"/>
          </a:xfrm>
        </p:grpSpPr>
        <p:sp>
          <p:nvSpPr>
            <p:cNvPr id="5" name="Rectangle 4"/>
            <p:cNvSpPr/>
            <p:nvPr/>
          </p:nvSpPr>
          <p:spPr>
            <a:xfrm>
              <a:off x="1262063" y="681268"/>
              <a:ext cx="219075" cy="5715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" name="Isosceles Triangle 3"/>
            <p:cNvSpPr/>
            <p:nvPr/>
          </p:nvSpPr>
          <p:spPr>
            <a:xfrm>
              <a:off x="1262063" y="1071313"/>
              <a:ext cx="219075" cy="181455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277777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2</Words>
  <Application>Microsoft Office PowerPoint</Application>
  <PresentationFormat>Custom</PresentationFormat>
  <Paragraphs>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</dc:creator>
  <cp:lastModifiedBy>Damith C. Rajapakse</cp:lastModifiedBy>
  <cp:revision>42</cp:revision>
  <dcterms:created xsi:type="dcterms:W3CDTF">2006-08-16T00:00:00Z</dcterms:created>
  <dcterms:modified xsi:type="dcterms:W3CDTF">2013-03-22T03:46:31Z</dcterms:modified>
</cp:coreProperties>
</file>