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7927975" cy="2971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D5F54"/>
    <a:srgbClr val="DD8400"/>
    <a:srgbClr val="8DDE00"/>
    <a:srgbClr val="15CD98"/>
    <a:srgbClr val="1587FC"/>
    <a:srgbClr val="1583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7"/>
    <p:restoredTop sz="96405"/>
  </p:normalViewPr>
  <p:slideViewPr>
    <p:cSldViewPr snapToGrid="0" snapToObjects="1">
      <p:cViewPr varScale="1">
        <p:scale>
          <a:sx n="142" d="100"/>
          <a:sy n="142" d="100"/>
        </p:scale>
        <p:origin x="184" y="1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997" y="486357"/>
            <a:ext cx="5945981" cy="1034627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997" y="1560883"/>
            <a:ext cx="5945981" cy="717497"/>
          </a:xfrm>
        </p:spPr>
        <p:txBody>
          <a:bodyPr/>
          <a:lstStyle>
            <a:lvl1pPr marL="0" indent="0" algn="ctr">
              <a:buNone/>
              <a:defRPr sz="1040"/>
            </a:lvl1pPr>
            <a:lvl2pPr marL="198105" indent="0" algn="ctr">
              <a:buNone/>
              <a:defRPr sz="867"/>
            </a:lvl2pPr>
            <a:lvl3pPr marL="396210" indent="0" algn="ctr">
              <a:buNone/>
              <a:defRPr sz="780"/>
            </a:lvl3pPr>
            <a:lvl4pPr marL="594314" indent="0" algn="ctr">
              <a:buNone/>
              <a:defRPr sz="693"/>
            </a:lvl4pPr>
            <a:lvl5pPr marL="792419" indent="0" algn="ctr">
              <a:buNone/>
              <a:defRPr sz="693"/>
            </a:lvl5pPr>
            <a:lvl6pPr marL="990524" indent="0" algn="ctr">
              <a:buNone/>
              <a:defRPr sz="693"/>
            </a:lvl6pPr>
            <a:lvl7pPr marL="1188629" indent="0" algn="ctr">
              <a:buNone/>
              <a:defRPr sz="693"/>
            </a:lvl7pPr>
            <a:lvl8pPr marL="1386733" indent="0" algn="ctr">
              <a:buNone/>
              <a:defRPr sz="693"/>
            </a:lvl8pPr>
            <a:lvl9pPr marL="1584838" indent="0" algn="ctr">
              <a:buNone/>
              <a:defRPr sz="6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901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17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73457" y="158221"/>
            <a:ext cx="1709470" cy="2518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48" y="158221"/>
            <a:ext cx="5029309" cy="25184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12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26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19" y="740887"/>
            <a:ext cx="6837878" cy="123618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919" y="1988768"/>
            <a:ext cx="6837878" cy="650081"/>
          </a:xfrm>
        </p:spPr>
        <p:txBody>
          <a:bodyPr/>
          <a:lstStyle>
            <a:lvl1pPr marL="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1pPr>
            <a:lvl2pPr marL="198105" indent="0">
              <a:buNone/>
              <a:defRPr sz="867">
                <a:solidFill>
                  <a:schemeClr val="tx1">
                    <a:tint val="75000"/>
                  </a:schemeClr>
                </a:solidFill>
              </a:defRPr>
            </a:lvl2pPr>
            <a:lvl3pPr marL="396210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3pPr>
            <a:lvl4pPr marL="594314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4pPr>
            <a:lvl5pPr marL="792419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5pPr>
            <a:lvl6pPr marL="990524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6pPr>
            <a:lvl7pPr marL="1188629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7pPr>
            <a:lvl8pPr marL="1386733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8pPr>
            <a:lvl9pPr marL="1584838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3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48" y="791104"/>
            <a:ext cx="3369389" cy="1885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13538" y="791104"/>
            <a:ext cx="3369389" cy="1885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681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081" y="158221"/>
            <a:ext cx="6837878" cy="5744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6081" y="728504"/>
            <a:ext cx="3353905" cy="357029"/>
          </a:xfrm>
        </p:spPr>
        <p:txBody>
          <a:bodyPr anchor="b"/>
          <a:lstStyle>
            <a:lvl1pPr marL="0" indent="0">
              <a:buNone/>
              <a:defRPr sz="1040" b="1"/>
            </a:lvl1pPr>
            <a:lvl2pPr marL="198105" indent="0">
              <a:buNone/>
              <a:defRPr sz="867" b="1"/>
            </a:lvl2pPr>
            <a:lvl3pPr marL="396210" indent="0">
              <a:buNone/>
              <a:defRPr sz="780" b="1"/>
            </a:lvl3pPr>
            <a:lvl4pPr marL="594314" indent="0">
              <a:buNone/>
              <a:defRPr sz="693" b="1"/>
            </a:lvl4pPr>
            <a:lvl5pPr marL="792419" indent="0">
              <a:buNone/>
              <a:defRPr sz="693" b="1"/>
            </a:lvl5pPr>
            <a:lvl6pPr marL="990524" indent="0">
              <a:buNone/>
              <a:defRPr sz="693" b="1"/>
            </a:lvl6pPr>
            <a:lvl7pPr marL="1188629" indent="0">
              <a:buNone/>
              <a:defRPr sz="693" b="1"/>
            </a:lvl7pPr>
            <a:lvl8pPr marL="1386733" indent="0">
              <a:buNone/>
              <a:defRPr sz="693" b="1"/>
            </a:lvl8pPr>
            <a:lvl9pPr marL="1584838" indent="0">
              <a:buNone/>
              <a:defRPr sz="6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081" y="1085532"/>
            <a:ext cx="3353905" cy="15966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13537" y="728504"/>
            <a:ext cx="3370422" cy="357029"/>
          </a:xfrm>
        </p:spPr>
        <p:txBody>
          <a:bodyPr anchor="b"/>
          <a:lstStyle>
            <a:lvl1pPr marL="0" indent="0">
              <a:buNone/>
              <a:defRPr sz="1040" b="1"/>
            </a:lvl1pPr>
            <a:lvl2pPr marL="198105" indent="0">
              <a:buNone/>
              <a:defRPr sz="867" b="1"/>
            </a:lvl2pPr>
            <a:lvl3pPr marL="396210" indent="0">
              <a:buNone/>
              <a:defRPr sz="780" b="1"/>
            </a:lvl3pPr>
            <a:lvl4pPr marL="594314" indent="0">
              <a:buNone/>
              <a:defRPr sz="693" b="1"/>
            </a:lvl4pPr>
            <a:lvl5pPr marL="792419" indent="0">
              <a:buNone/>
              <a:defRPr sz="693" b="1"/>
            </a:lvl5pPr>
            <a:lvl6pPr marL="990524" indent="0">
              <a:buNone/>
              <a:defRPr sz="693" b="1"/>
            </a:lvl6pPr>
            <a:lvl7pPr marL="1188629" indent="0">
              <a:buNone/>
              <a:defRPr sz="693" b="1"/>
            </a:lvl7pPr>
            <a:lvl8pPr marL="1386733" indent="0">
              <a:buNone/>
              <a:defRPr sz="693" b="1"/>
            </a:lvl8pPr>
            <a:lvl9pPr marL="1584838" indent="0">
              <a:buNone/>
              <a:defRPr sz="6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13537" y="1085532"/>
            <a:ext cx="3370422" cy="15966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3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12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13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081" y="198120"/>
            <a:ext cx="2556978" cy="693420"/>
          </a:xfrm>
        </p:spPr>
        <p:txBody>
          <a:bodyPr anchor="b"/>
          <a:lstStyle>
            <a:lvl1pPr>
              <a:defRPr sz="13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0422" y="427884"/>
            <a:ext cx="4013537" cy="2111904"/>
          </a:xfrm>
        </p:spPr>
        <p:txBody>
          <a:bodyPr/>
          <a:lstStyle>
            <a:lvl1pPr>
              <a:defRPr sz="1387"/>
            </a:lvl1pPr>
            <a:lvl2pPr>
              <a:defRPr sz="1213"/>
            </a:lvl2pPr>
            <a:lvl3pPr>
              <a:defRPr sz="1040"/>
            </a:lvl3pPr>
            <a:lvl4pPr>
              <a:defRPr sz="867"/>
            </a:lvl4pPr>
            <a:lvl5pPr>
              <a:defRPr sz="867"/>
            </a:lvl5pPr>
            <a:lvl6pPr>
              <a:defRPr sz="867"/>
            </a:lvl6pPr>
            <a:lvl7pPr>
              <a:defRPr sz="867"/>
            </a:lvl7pPr>
            <a:lvl8pPr>
              <a:defRPr sz="867"/>
            </a:lvl8pPr>
            <a:lvl9pPr>
              <a:defRPr sz="8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081" y="891540"/>
            <a:ext cx="2556978" cy="1651688"/>
          </a:xfrm>
        </p:spPr>
        <p:txBody>
          <a:bodyPr/>
          <a:lstStyle>
            <a:lvl1pPr marL="0" indent="0">
              <a:buNone/>
              <a:defRPr sz="693"/>
            </a:lvl1pPr>
            <a:lvl2pPr marL="198105" indent="0">
              <a:buNone/>
              <a:defRPr sz="607"/>
            </a:lvl2pPr>
            <a:lvl3pPr marL="396210" indent="0">
              <a:buNone/>
              <a:defRPr sz="520"/>
            </a:lvl3pPr>
            <a:lvl4pPr marL="594314" indent="0">
              <a:buNone/>
              <a:defRPr sz="433"/>
            </a:lvl4pPr>
            <a:lvl5pPr marL="792419" indent="0">
              <a:buNone/>
              <a:defRPr sz="433"/>
            </a:lvl5pPr>
            <a:lvl6pPr marL="990524" indent="0">
              <a:buNone/>
              <a:defRPr sz="433"/>
            </a:lvl6pPr>
            <a:lvl7pPr marL="1188629" indent="0">
              <a:buNone/>
              <a:defRPr sz="433"/>
            </a:lvl7pPr>
            <a:lvl8pPr marL="1386733" indent="0">
              <a:buNone/>
              <a:defRPr sz="433"/>
            </a:lvl8pPr>
            <a:lvl9pPr marL="1584838" indent="0">
              <a:buNone/>
              <a:defRPr sz="4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65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081" y="198120"/>
            <a:ext cx="2556978" cy="693420"/>
          </a:xfrm>
        </p:spPr>
        <p:txBody>
          <a:bodyPr anchor="b"/>
          <a:lstStyle>
            <a:lvl1pPr>
              <a:defRPr sz="13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70422" y="427884"/>
            <a:ext cx="4013537" cy="2111904"/>
          </a:xfrm>
        </p:spPr>
        <p:txBody>
          <a:bodyPr anchor="t"/>
          <a:lstStyle>
            <a:lvl1pPr marL="0" indent="0">
              <a:buNone/>
              <a:defRPr sz="1387"/>
            </a:lvl1pPr>
            <a:lvl2pPr marL="198105" indent="0">
              <a:buNone/>
              <a:defRPr sz="1213"/>
            </a:lvl2pPr>
            <a:lvl3pPr marL="396210" indent="0">
              <a:buNone/>
              <a:defRPr sz="1040"/>
            </a:lvl3pPr>
            <a:lvl4pPr marL="594314" indent="0">
              <a:buNone/>
              <a:defRPr sz="867"/>
            </a:lvl4pPr>
            <a:lvl5pPr marL="792419" indent="0">
              <a:buNone/>
              <a:defRPr sz="867"/>
            </a:lvl5pPr>
            <a:lvl6pPr marL="990524" indent="0">
              <a:buNone/>
              <a:defRPr sz="867"/>
            </a:lvl6pPr>
            <a:lvl7pPr marL="1188629" indent="0">
              <a:buNone/>
              <a:defRPr sz="867"/>
            </a:lvl7pPr>
            <a:lvl8pPr marL="1386733" indent="0">
              <a:buNone/>
              <a:defRPr sz="867"/>
            </a:lvl8pPr>
            <a:lvl9pPr marL="1584838" indent="0">
              <a:buNone/>
              <a:defRPr sz="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081" y="891540"/>
            <a:ext cx="2556978" cy="1651688"/>
          </a:xfrm>
        </p:spPr>
        <p:txBody>
          <a:bodyPr/>
          <a:lstStyle>
            <a:lvl1pPr marL="0" indent="0">
              <a:buNone/>
              <a:defRPr sz="693"/>
            </a:lvl1pPr>
            <a:lvl2pPr marL="198105" indent="0">
              <a:buNone/>
              <a:defRPr sz="607"/>
            </a:lvl2pPr>
            <a:lvl3pPr marL="396210" indent="0">
              <a:buNone/>
              <a:defRPr sz="520"/>
            </a:lvl3pPr>
            <a:lvl4pPr marL="594314" indent="0">
              <a:buNone/>
              <a:defRPr sz="433"/>
            </a:lvl4pPr>
            <a:lvl5pPr marL="792419" indent="0">
              <a:buNone/>
              <a:defRPr sz="433"/>
            </a:lvl5pPr>
            <a:lvl6pPr marL="990524" indent="0">
              <a:buNone/>
              <a:defRPr sz="433"/>
            </a:lvl6pPr>
            <a:lvl7pPr marL="1188629" indent="0">
              <a:buNone/>
              <a:defRPr sz="433"/>
            </a:lvl7pPr>
            <a:lvl8pPr marL="1386733" indent="0">
              <a:buNone/>
              <a:defRPr sz="433"/>
            </a:lvl8pPr>
            <a:lvl9pPr marL="1584838" indent="0">
              <a:buNone/>
              <a:defRPr sz="4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14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5049" y="158221"/>
            <a:ext cx="6837878" cy="5744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049" y="791104"/>
            <a:ext cx="6837878" cy="1885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5048" y="2754418"/>
            <a:ext cx="1783794" cy="158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7DE23-50AE-9A4B-A98B-8C21E125CC14}" type="datetimeFigureOut">
              <a:rPr lang="en-US" smtClean="0"/>
              <a:t>3/18/21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6142" y="2754418"/>
            <a:ext cx="2675692" cy="158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9133" y="2754418"/>
            <a:ext cx="1783794" cy="158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EFED8-0922-624F-9808-9CA0B74C3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3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96210" rtl="0" eaLnBrk="1" latinLnBrk="0" hangingPunct="1">
        <a:lnSpc>
          <a:spcPct val="90000"/>
        </a:lnSpc>
        <a:spcBef>
          <a:spcPct val="0"/>
        </a:spcBef>
        <a:buNone/>
        <a:defRPr sz="19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052" indent="-99052" algn="l" defTabSz="3962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1pPr>
      <a:lvl2pPr marL="297157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2pPr>
      <a:lvl3pPr marL="495262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867" kern="1200">
          <a:solidFill>
            <a:schemeClr val="tx1"/>
          </a:solidFill>
          <a:latin typeface="+mn-lt"/>
          <a:ea typeface="+mn-ea"/>
          <a:cs typeface="+mn-cs"/>
        </a:defRPr>
      </a:lvl3pPr>
      <a:lvl4pPr marL="693367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4pPr>
      <a:lvl5pPr marL="891471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5pPr>
      <a:lvl6pPr marL="1089576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6pPr>
      <a:lvl7pPr marL="1287681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7pPr>
      <a:lvl8pPr marL="1485786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8pPr>
      <a:lvl9pPr marL="1683890" indent="-99052" algn="l" defTabSz="396210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1pPr>
      <a:lvl2pPr marL="198105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2pPr>
      <a:lvl3pPr marL="396210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3pPr>
      <a:lvl4pPr marL="594314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4pPr>
      <a:lvl5pPr marL="792419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5pPr>
      <a:lvl6pPr marL="990524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6pPr>
      <a:lvl7pPr marL="1188629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7pPr>
      <a:lvl8pPr marL="1386733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8pPr>
      <a:lvl9pPr marL="1584838" algn="l" defTabSz="396210" rtl="0" eaLnBrk="1" latinLnBrk="0" hangingPunct="1">
        <a:defRPr sz="7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AYVENS">
            <a:extLst>
              <a:ext uri="{FF2B5EF4-FFF2-40B4-BE49-F238E27FC236}">
                <a16:creationId xmlns:a16="http://schemas.microsoft.com/office/drawing/2014/main" id="{3C00F9FE-2675-494B-9E99-BEAEB62D2E2D}"/>
              </a:ext>
            </a:extLst>
          </p:cNvPr>
          <p:cNvSpPr txBox="1"/>
          <p:nvPr/>
        </p:nvSpPr>
        <p:spPr>
          <a:xfrm>
            <a:off x="2599354" y="2181332"/>
            <a:ext cx="2729265" cy="750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6286" tIns="36286" rIns="36286" bIns="36286" anchor="ctr">
            <a:spAutoFit/>
          </a:bodyPr>
          <a:lstStyle/>
          <a:p>
            <a:pPr algn="ctr"/>
            <a:r>
              <a:rPr sz="4400" dirty="0">
                <a:latin typeface="Arial" panose="020B0604020202020204" pitchFamily="34" charset="0"/>
                <a:cs typeface="Arial" panose="020B0604020202020204" pitchFamily="34" charset="0"/>
              </a:rPr>
              <a:t>RAYVENS</a:t>
            </a:r>
          </a:p>
        </p:txBody>
      </p:sp>
      <p:sp>
        <p:nvSpPr>
          <p:cNvPr id="118" name="Connection Line">
            <a:extLst>
              <a:ext uri="{FF2B5EF4-FFF2-40B4-BE49-F238E27FC236}">
                <a16:creationId xmlns:a16="http://schemas.microsoft.com/office/drawing/2014/main" id="{78E2C492-3C54-AA48-A89C-CEF783A37B3F}"/>
              </a:ext>
            </a:extLst>
          </p:cNvPr>
          <p:cNvSpPr/>
          <p:nvPr/>
        </p:nvSpPr>
        <p:spPr>
          <a:xfrm>
            <a:off x="297603" y="717412"/>
            <a:ext cx="450997" cy="264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6195" y="11954"/>
                  <a:pt x="13395" y="4754"/>
                  <a:pt x="21600" y="0"/>
                </a:cubicBezTo>
              </a:path>
            </a:pathLst>
          </a:custGeom>
          <a:ln w="76200">
            <a:solidFill>
              <a:srgbClr val="000000"/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19" name="Connection Line">
            <a:extLst>
              <a:ext uri="{FF2B5EF4-FFF2-40B4-BE49-F238E27FC236}">
                <a16:creationId xmlns:a16="http://schemas.microsoft.com/office/drawing/2014/main" id="{7156D163-60D3-BF40-A1B4-EBFE3671F965}"/>
              </a:ext>
            </a:extLst>
          </p:cNvPr>
          <p:cNvSpPr/>
          <p:nvPr/>
        </p:nvSpPr>
        <p:spPr>
          <a:xfrm>
            <a:off x="269579" y="982045"/>
            <a:ext cx="1046139" cy="107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76200">
            <a:solidFill>
              <a:srgbClr val="000000"/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0" name="Connection Line">
            <a:extLst>
              <a:ext uri="{FF2B5EF4-FFF2-40B4-BE49-F238E27FC236}">
                <a16:creationId xmlns:a16="http://schemas.microsoft.com/office/drawing/2014/main" id="{4849C90E-33BB-A242-8A8D-96C69650B6FF}"/>
              </a:ext>
            </a:extLst>
          </p:cNvPr>
          <p:cNvSpPr/>
          <p:nvPr/>
        </p:nvSpPr>
        <p:spPr>
          <a:xfrm>
            <a:off x="1482432" y="232115"/>
            <a:ext cx="1094609" cy="46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93" extrusionOk="0">
                <a:moveTo>
                  <a:pt x="0" y="16893"/>
                </a:moveTo>
                <a:cubicBezTo>
                  <a:pt x="2852" y="-1069"/>
                  <a:pt x="10052" y="-4707"/>
                  <a:pt x="21600" y="5979"/>
                </a:cubicBezTo>
              </a:path>
            </a:pathLst>
          </a:custGeom>
          <a:ln w="76200">
            <a:solidFill>
              <a:srgbClr val="000000"/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1" name="Connection Line">
            <a:extLst>
              <a:ext uri="{FF2B5EF4-FFF2-40B4-BE49-F238E27FC236}">
                <a16:creationId xmlns:a16="http://schemas.microsoft.com/office/drawing/2014/main" id="{A240FB46-7379-F742-B073-CF553A2B1DC7}"/>
              </a:ext>
            </a:extLst>
          </p:cNvPr>
          <p:cNvSpPr/>
          <p:nvPr/>
        </p:nvSpPr>
        <p:spPr>
          <a:xfrm>
            <a:off x="1287118" y="1078131"/>
            <a:ext cx="415566" cy="929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5" h="21600" extrusionOk="0">
                <a:moveTo>
                  <a:pt x="0" y="0"/>
                </a:moveTo>
                <a:cubicBezTo>
                  <a:pt x="14787" y="7590"/>
                  <a:pt x="21600" y="14790"/>
                  <a:pt x="20438" y="21600"/>
                </a:cubicBezTo>
              </a:path>
            </a:pathLst>
          </a:custGeom>
          <a:ln w="76200">
            <a:solidFill>
              <a:srgbClr val="000000"/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2" name="Connection Line">
            <a:extLst>
              <a:ext uri="{FF2B5EF4-FFF2-40B4-BE49-F238E27FC236}">
                <a16:creationId xmlns:a16="http://schemas.microsoft.com/office/drawing/2014/main" id="{180F9E9F-C5E4-A944-BDF7-4CDA6852037C}"/>
              </a:ext>
            </a:extLst>
          </p:cNvPr>
          <p:cNvSpPr/>
          <p:nvPr/>
        </p:nvSpPr>
        <p:spPr>
          <a:xfrm>
            <a:off x="2483487" y="352960"/>
            <a:ext cx="456771" cy="497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540" y="4586"/>
                  <a:pt x="17740" y="11786"/>
                  <a:pt x="21600" y="21600"/>
                </a:cubicBezTo>
              </a:path>
            </a:pathLst>
          </a:custGeom>
          <a:ln w="76200">
            <a:solidFill>
              <a:srgbClr val="000000"/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3" name="Connection Line">
            <a:extLst>
              <a:ext uri="{FF2B5EF4-FFF2-40B4-BE49-F238E27FC236}">
                <a16:creationId xmlns:a16="http://schemas.microsoft.com/office/drawing/2014/main" id="{1B20FBF8-E03B-F44D-B0A3-4C0170568260}"/>
              </a:ext>
            </a:extLst>
          </p:cNvPr>
          <p:cNvSpPr/>
          <p:nvPr/>
        </p:nvSpPr>
        <p:spPr>
          <a:xfrm>
            <a:off x="733148" y="654594"/>
            <a:ext cx="781238" cy="64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1" extrusionOk="0">
                <a:moveTo>
                  <a:pt x="0" y="17431"/>
                </a:moveTo>
                <a:cubicBezTo>
                  <a:pt x="6866" y="366"/>
                  <a:pt x="14066" y="-4169"/>
                  <a:pt x="21600" y="3825"/>
                </a:cubicBezTo>
              </a:path>
            </a:pathLst>
          </a:custGeom>
          <a:ln w="76200">
            <a:solidFill>
              <a:srgbClr val="000000"/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4" name="Connection Line">
            <a:extLst>
              <a:ext uri="{FF2B5EF4-FFF2-40B4-BE49-F238E27FC236}">
                <a16:creationId xmlns:a16="http://schemas.microsoft.com/office/drawing/2014/main" id="{C80B730E-A990-994D-9A1E-E1B61B66177F}"/>
              </a:ext>
            </a:extLst>
          </p:cNvPr>
          <p:cNvSpPr/>
          <p:nvPr/>
        </p:nvSpPr>
        <p:spPr>
          <a:xfrm>
            <a:off x="1237403" y="716903"/>
            <a:ext cx="450997" cy="264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6195" y="11954"/>
                  <a:pt x="13395" y="4754"/>
                  <a:pt x="21600" y="0"/>
                </a:cubicBezTo>
              </a:path>
            </a:pathLst>
          </a:custGeom>
          <a:ln w="76200">
            <a:solidFill>
              <a:srgbClr val="1583C0">
                <a:alpha val="92157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5" name="Connection Line">
            <a:extLst>
              <a:ext uri="{FF2B5EF4-FFF2-40B4-BE49-F238E27FC236}">
                <a16:creationId xmlns:a16="http://schemas.microsoft.com/office/drawing/2014/main" id="{FC681619-C34A-0F46-9C5E-537A6D0BF427}"/>
              </a:ext>
            </a:extLst>
          </p:cNvPr>
          <p:cNvSpPr/>
          <p:nvPr/>
        </p:nvSpPr>
        <p:spPr>
          <a:xfrm>
            <a:off x="1209379" y="981535"/>
            <a:ext cx="1046139" cy="107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76200">
            <a:solidFill>
              <a:srgbClr val="1583C0">
                <a:alpha val="92157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6" name="Connection Line">
            <a:extLst>
              <a:ext uri="{FF2B5EF4-FFF2-40B4-BE49-F238E27FC236}">
                <a16:creationId xmlns:a16="http://schemas.microsoft.com/office/drawing/2014/main" id="{80119215-6C84-CB45-9120-B903FA6DA927}"/>
              </a:ext>
            </a:extLst>
          </p:cNvPr>
          <p:cNvSpPr/>
          <p:nvPr/>
        </p:nvSpPr>
        <p:spPr>
          <a:xfrm>
            <a:off x="2422232" y="231608"/>
            <a:ext cx="1094609" cy="46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93" extrusionOk="0">
                <a:moveTo>
                  <a:pt x="0" y="16893"/>
                </a:moveTo>
                <a:cubicBezTo>
                  <a:pt x="2852" y="-1069"/>
                  <a:pt x="10052" y="-4707"/>
                  <a:pt x="21600" y="5979"/>
                </a:cubicBezTo>
              </a:path>
            </a:pathLst>
          </a:custGeom>
          <a:ln w="76200">
            <a:solidFill>
              <a:srgbClr val="1583C0">
                <a:alpha val="92157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7" name="Connection Line">
            <a:extLst>
              <a:ext uri="{FF2B5EF4-FFF2-40B4-BE49-F238E27FC236}">
                <a16:creationId xmlns:a16="http://schemas.microsoft.com/office/drawing/2014/main" id="{549A4C6C-71CF-534D-920A-285A11CB065F}"/>
              </a:ext>
            </a:extLst>
          </p:cNvPr>
          <p:cNvSpPr/>
          <p:nvPr/>
        </p:nvSpPr>
        <p:spPr>
          <a:xfrm>
            <a:off x="2226918" y="1077623"/>
            <a:ext cx="415566" cy="929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5" h="21600" extrusionOk="0">
                <a:moveTo>
                  <a:pt x="0" y="0"/>
                </a:moveTo>
                <a:cubicBezTo>
                  <a:pt x="14787" y="7590"/>
                  <a:pt x="21600" y="14790"/>
                  <a:pt x="20438" y="21600"/>
                </a:cubicBezTo>
              </a:path>
            </a:pathLst>
          </a:custGeom>
          <a:ln w="76200">
            <a:solidFill>
              <a:srgbClr val="1583C0">
                <a:alpha val="92157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8" name="Connection Line">
            <a:extLst>
              <a:ext uri="{FF2B5EF4-FFF2-40B4-BE49-F238E27FC236}">
                <a16:creationId xmlns:a16="http://schemas.microsoft.com/office/drawing/2014/main" id="{EE4393B1-A174-6149-AD0E-91BADB154E47}"/>
              </a:ext>
            </a:extLst>
          </p:cNvPr>
          <p:cNvSpPr/>
          <p:nvPr/>
        </p:nvSpPr>
        <p:spPr>
          <a:xfrm>
            <a:off x="3423287" y="352452"/>
            <a:ext cx="456771" cy="497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540" y="4586"/>
                  <a:pt x="17740" y="11786"/>
                  <a:pt x="21600" y="21600"/>
                </a:cubicBezTo>
              </a:path>
            </a:pathLst>
          </a:custGeom>
          <a:ln w="76200">
            <a:solidFill>
              <a:srgbClr val="1583C0">
                <a:alpha val="92157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29" name="Connection Line">
            <a:extLst>
              <a:ext uri="{FF2B5EF4-FFF2-40B4-BE49-F238E27FC236}">
                <a16:creationId xmlns:a16="http://schemas.microsoft.com/office/drawing/2014/main" id="{56FBADBC-C25B-9644-9A2F-C4CA95412357}"/>
              </a:ext>
            </a:extLst>
          </p:cNvPr>
          <p:cNvSpPr/>
          <p:nvPr/>
        </p:nvSpPr>
        <p:spPr>
          <a:xfrm>
            <a:off x="1672948" y="654087"/>
            <a:ext cx="781238" cy="64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1" extrusionOk="0">
                <a:moveTo>
                  <a:pt x="0" y="17431"/>
                </a:moveTo>
                <a:cubicBezTo>
                  <a:pt x="6866" y="366"/>
                  <a:pt x="14066" y="-4169"/>
                  <a:pt x="21600" y="3825"/>
                </a:cubicBezTo>
              </a:path>
            </a:pathLst>
          </a:custGeom>
          <a:ln w="76200">
            <a:solidFill>
              <a:srgbClr val="1583C0">
                <a:alpha val="92157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0" name="Connection Line">
            <a:extLst>
              <a:ext uri="{FF2B5EF4-FFF2-40B4-BE49-F238E27FC236}">
                <a16:creationId xmlns:a16="http://schemas.microsoft.com/office/drawing/2014/main" id="{E8D39F0B-364C-6146-B844-98FC7F830CB0}"/>
              </a:ext>
            </a:extLst>
          </p:cNvPr>
          <p:cNvSpPr/>
          <p:nvPr/>
        </p:nvSpPr>
        <p:spPr>
          <a:xfrm>
            <a:off x="2177203" y="716903"/>
            <a:ext cx="450997" cy="264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6195" y="11954"/>
                  <a:pt x="13395" y="4754"/>
                  <a:pt x="21600" y="0"/>
                </a:cubicBezTo>
              </a:path>
            </a:pathLst>
          </a:custGeom>
          <a:ln w="76200">
            <a:solidFill>
              <a:srgbClr val="15CD98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1" name="Connection Line">
            <a:extLst>
              <a:ext uri="{FF2B5EF4-FFF2-40B4-BE49-F238E27FC236}">
                <a16:creationId xmlns:a16="http://schemas.microsoft.com/office/drawing/2014/main" id="{E23D1172-9919-E046-A8F5-993558DBD368}"/>
              </a:ext>
            </a:extLst>
          </p:cNvPr>
          <p:cNvSpPr/>
          <p:nvPr/>
        </p:nvSpPr>
        <p:spPr>
          <a:xfrm>
            <a:off x="2149179" y="981535"/>
            <a:ext cx="1046139" cy="107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76200">
            <a:solidFill>
              <a:srgbClr val="15CD98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2" name="Connection Line">
            <a:extLst>
              <a:ext uri="{FF2B5EF4-FFF2-40B4-BE49-F238E27FC236}">
                <a16:creationId xmlns:a16="http://schemas.microsoft.com/office/drawing/2014/main" id="{970090A3-1E33-CC4D-867D-0456328CC68E}"/>
              </a:ext>
            </a:extLst>
          </p:cNvPr>
          <p:cNvSpPr/>
          <p:nvPr/>
        </p:nvSpPr>
        <p:spPr>
          <a:xfrm>
            <a:off x="3362033" y="231608"/>
            <a:ext cx="1094609" cy="46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93" extrusionOk="0">
                <a:moveTo>
                  <a:pt x="0" y="16893"/>
                </a:moveTo>
                <a:cubicBezTo>
                  <a:pt x="2852" y="-1069"/>
                  <a:pt x="10052" y="-4707"/>
                  <a:pt x="21600" y="5979"/>
                </a:cubicBezTo>
              </a:path>
            </a:pathLst>
          </a:custGeom>
          <a:ln w="76200">
            <a:solidFill>
              <a:srgbClr val="15CD98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3" name="Connection Line">
            <a:extLst>
              <a:ext uri="{FF2B5EF4-FFF2-40B4-BE49-F238E27FC236}">
                <a16:creationId xmlns:a16="http://schemas.microsoft.com/office/drawing/2014/main" id="{F2BDA27D-C0D8-F145-8F51-AB6110C81AC1}"/>
              </a:ext>
            </a:extLst>
          </p:cNvPr>
          <p:cNvSpPr/>
          <p:nvPr/>
        </p:nvSpPr>
        <p:spPr>
          <a:xfrm>
            <a:off x="3166721" y="1077623"/>
            <a:ext cx="415566" cy="929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5" h="21600" extrusionOk="0">
                <a:moveTo>
                  <a:pt x="0" y="0"/>
                </a:moveTo>
                <a:cubicBezTo>
                  <a:pt x="14787" y="7590"/>
                  <a:pt x="21600" y="14790"/>
                  <a:pt x="20438" y="21600"/>
                </a:cubicBezTo>
              </a:path>
            </a:pathLst>
          </a:custGeom>
          <a:ln w="76200">
            <a:solidFill>
              <a:srgbClr val="15CD98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4" name="Connection Line">
            <a:extLst>
              <a:ext uri="{FF2B5EF4-FFF2-40B4-BE49-F238E27FC236}">
                <a16:creationId xmlns:a16="http://schemas.microsoft.com/office/drawing/2014/main" id="{23C695D1-8E29-A94D-9F1C-ED0FFC74D01D}"/>
              </a:ext>
            </a:extLst>
          </p:cNvPr>
          <p:cNvSpPr/>
          <p:nvPr/>
        </p:nvSpPr>
        <p:spPr>
          <a:xfrm>
            <a:off x="4363087" y="352452"/>
            <a:ext cx="456771" cy="497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540" y="4586"/>
                  <a:pt x="17740" y="11786"/>
                  <a:pt x="21600" y="21600"/>
                </a:cubicBezTo>
              </a:path>
            </a:pathLst>
          </a:custGeom>
          <a:ln w="76200">
            <a:solidFill>
              <a:srgbClr val="15CD98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5" name="Connection Line">
            <a:extLst>
              <a:ext uri="{FF2B5EF4-FFF2-40B4-BE49-F238E27FC236}">
                <a16:creationId xmlns:a16="http://schemas.microsoft.com/office/drawing/2014/main" id="{75F651E2-1610-BC43-A142-54CE0323F41A}"/>
              </a:ext>
            </a:extLst>
          </p:cNvPr>
          <p:cNvSpPr/>
          <p:nvPr/>
        </p:nvSpPr>
        <p:spPr>
          <a:xfrm>
            <a:off x="2612750" y="654087"/>
            <a:ext cx="781238" cy="64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1" extrusionOk="0">
                <a:moveTo>
                  <a:pt x="0" y="17431"/>
                </a:moveTo>
                <a:cubicBezTo>
                  <a:pt x="6866" y="366"/>
                  <a:pt x="14066" y="-4169"/>
                  <a:pt x="21600" y="3825"/>
                </a:cubicBezTo>
              </a:path>
            </a:pathLst>
          </a:custGeom>
          <a:ln w="76200">
            <a:solidFill>
              <a:srgbClr val="15CD98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6" name="Connection Line">
            <a:extLst>
              <a:ext uri="{FF2B5EF4-FFF2-40B4-BE49-F238E27FC236}">
                <a16:creationId xmlns:a16="http://schemas.microsoft.com/office/drawing/2014/main" id="{CC8E2329-16F8-AC40-A123-64694729519B}"/>
              </a:ext>
            </a:extLst>
          </p:cNvPr>
          <p:cNvSpPr/>
          <p:nvPr/>
        </p:nvSpPr>
        <p:spPr>
          <a:xfrm>
            <a:off x="3121675" y="716903"/>
            <a:ext cx="450997" cy="264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6195" y="11954"/>
                  <a:pt x="13395" y="4754"/>
                  <a:pt x="21600" y="0"/>
                </a:cubicBezTo>
              </a:path>
            </a:pathLst>
          </a:custGeom>
          <a:ln w="76200">
            <a:solidFill>
              <a:srgbClr val="8DDE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7" name="Connection Line">
            <a:extLst>
              <a:ext uri="{FF2B5EF4-FFF2-40B4-BE49-F238E27FC236}">
                <a16:creationId xmlns:a16="http://schemas.microsoft.com/office/drawing/2014/main" id="{CB164779-FD20-DD44-9C0C-2D558154505A}"/>
              </a:ext>
            </a:extLst>
          </p:cNvPr>
          <p:cNvSpPr/>
          <p:nvPr/>
        </p:nvSpPr>
        <p:spPr>
          <a:xfrm>
            <a:off x="3093650" y="981535"/>
            <a:ext cx="1046139" cy="107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76200">
            <a:solidFill>
              <a:srgbClr val="8DDE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8" name="Connection Line">
            <a:extLst>
              <a:ext uri="{FF2B5EF4-FFF2-40B4-BE49-F238E27FC236}">
                <a16:creationId xmlns:a16="http://schemas.microsoft.com/office/drawing/2014/main" id="{29431038-A552-6640-AACF-50779AA388F7}"/>
              </a:ext>
            </a:extLst>
          </p:cNvPr>
          <p:cNvSpPr/>
          <p:nvPr/>
        </p:nvSpPr>
        <p:spPr>
          <a:xfrm>
            <a:off x="4306504" y="231608"/>
            <a:ext cx="1094609" cy="46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93" extrusionOk="0">
                <a:moveTo>
                  <a:pt x="0" y="16893"/>
                </a:moveTo>
                <a:cubicBezTo>
                  <a:pt x="2852" y="-1069"/>
                  <a:pt x="10052" y="-4707"/>
                  <a:pt x="21600" y="5979"/>
                </a:cubicBezTo>
              </a:path>
            </a:pathLst>
          </a:custGeom>
          <a:ln w="76200">
            <a:solidFill>
              <a:srgbClr val="8DDE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39" name="Connection Line">
            <a:extLst>
              <a:ext uri="{FF2B5EF4-FFF2-40B4-BE49-F238E27FC236}">
                <a16:creationId xmlns:a16="http://schemas.microsoft.com/office/drawing/2014/main" id="{0D869BA3-3218-B54A-A464-DC80D14E052C}"/>
              </a:ext>
            </a:extLst>
          </p:cNvPr>
          <p:cNvSpPr/>
          <p:nvPr/>
        </p:nvSpPr>
        <p:spPr>
          <a:xfrm>
            <a:off x="4111191" y="1077623"/>
            <a:ext cx="415566" cy="929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5" h="21600" extrusionOk="0">
                <a:moveTo>
                  <a:pt x="0" y="0"/>
                </a:moveTo>
                <a:cubicBezTo>
                  <a:pt x="14787" y="7590"/>
                  <a:pt x="21600" y="14790"/>
                  <a:pt x="20438" y="21600"/>
                </a:cubicBezTo>
              </a:path>
            </a:pathLst>
          </a:custGeom>
          <a:ln w="76200">
            <a:solidFill>
              <a:srgbClr val="8DDE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0" name="Connection Line">
            <a:extLst>
              <a:ext uri="{FF2B5EF4-FFF2-40B4-BE49-F238E27FC236}">
                <a16:creationId xmlns:a16="http://schemas.microsoft.com/office/drawing/2014/main" id="{B3325979-3928-CA42-94CB-A72FECBE42A1}"/>
              </a:ext>
            </a:extLst>
          </p:cNvPr>
          <p:cNvSpPr/>
          <p:nvPr/>
        </p:nvSpPr>
        <p:spPr>
          <a:xfrm>
            <a:off x="5307558" y="352450"/>
            <a:ext cx="456771" cy="497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540" y="4586"/>
                  <a:pt x="17740" y="11786"/>
                  <a:pt x="21600" y="21600"/>
                </a:cubicBezTo>
              </a:path>
            </a:pathLst>
          </a:custGeom>
          <a:ln w="76200">
            <a:solidFill>
              <a:srgbClr val="8DDE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1" name="Connection Line">
            <a:extLst>
              <a:ext uri="{FF2B5EF4-FFF2-40B4-BE49-F238E27FC236}">
                <a16:creationId xmlns:a16="http://schemas.microsoft.com/office/drawing/2014/main" id="{9492432F-61E1-814A-9405-D0129B09352B}"/>
              </a:ext>
            </a:extLst>
          </p:cNvPr>
          <p:cNvSpPr/>
          <p:nvPr/>
        </p:nvSpPr>
        <p:spPr>
          <a:xfrm>
            <a:off x="3557220" y="654083"/>
            <a:ext cx="781238" cy="64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1" extrusionOk="0">
                <a:moveTo>
                  <a:pt x="0" y="17431"/>
                </a:moveTo>
                <a:cubicBezTo>
                  <a:pt x="6866" y="366"/>
                  <a:pt x="14066" y="-4169"/>
                  <a:pt x="21600" y="3825"/>
                </a:cubicBezTo>
              </a:path>
            </a:pathLst>
          </a:custGeom>
          <a:ln w="76200">
            <a:solidFill>
              <a:srgbClr val="8DDE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2" name="Connection Line">
            <a:extLst>
              <a:ext uri="{FF2B5EF4-FFF2-40B4-BE49-F238E27FC236}">
                <a16:creationId xmlns:a16="http://schemas.microsoft.com/office/drawing/2014/main" id="{5F8F9690-8DBD-DB4B-8BCA-B83E6BC19CF7}"/>
              </a:ext>
            </a:extLst>
          </p:cNvPr>
          <p:cNvSpPr/>
          <p:nvPr/>
        </p:nvSpPr>
        <p:spPr>
          <a:xfrm>
            <a:off x="4071308" y="716903"/>
            <a:ext cx="450997" cy="264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6195" y="11954"/>
                  <a:pt x="13395" y="4754"/>
                  <a:pt x="21600" y="0"/>
                </a:cubicBezTo>
              </a:path>
            </a:pathLst>
          </a:custGeom>
          <a:ln w="76200">
            <a:solidFill>
              <a:srgbClr val="DD84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3" name="Connection Line">
            <a:extLst>
              <a:ext uri="{FF2B5EF4-FFF2-40B4-BE49-F238E27FC236}">
                <a16:creationId xmlns:a16="http://schemas.microsoft.com/office/drawing/2014/main" id="{D2616DA3-ABAB-F04E-9D4A-C3E040487E93}"/>
              </a:ext>
            </a:extLst>
          </p:cNvPr>
          <p:cNvSpPr/>
          <p:nvPr/>
        </p:nvSpPr>
        <p:spPr>
          <a:xfrm>
            <a:off x="4043280" y="981535"/>
            <a:ext cx="1046139" cy="107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76200">
            <a:solidFill>
              <a:srgbClr val="DD84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4" name="Connection Line">
            <a:extLst>
              <a:ext uri="{FF2B5EF4-FFF2-40B4-BE49-F238E27FC236}">
                <a16:creationId xmlns:a16="http://schemas.microsoft.com/office/drawing/2014/main" id="{CD1B61D1-1F1A-F642-9CCC-FAC23E5AF693}"/>
              </a:ext>
            </a:extLst>
          </p:cNvPr>
          <p:cNvSpPr/>
          <p:nvPr/>
        </p:nvSpPr>
        <p:spPr>
          <a:xfrm>
            <a:off x="5256137" y="231608"/>
            <a:ext cx="1094609" cy="46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93" extrusionOk="0">
                <a:moveTo>
                  <a:pt x="0" y="16893"/>
                </a:moveTo>
                <a:cubicBezTo>
                  <a:pt x="2852" y="-1069"/>
                  <a:pt x="10052" y="-4707"/>
                  <a:pt x="21600" y="5979"/>
                </a:cubicBezTo>
              </a:path>
            </a:pathLst>
          </a:custGeom>
          <a:ln w="76200">
            <a:solidFill>
              <a:srgbClr val="DD84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5" name="Connection Line">
            <a:extLst>
              <a:ext uri="{FF2B5EF4-FFF2-40B4-BE49-F238E27FC236}">
                <a16:creationId xmlns:a16="http://schemas.microsoft.com/office/drawing/2014/main" id="{856C8D42-2EC1-8A4C-B430-CB239C8C9CEF}"/>
              </a:ext>
            </a:extLst>
          </p:cNvPr>
          <p:cNvSpPr/>
          <p:nvPr/>
        </p:nvSpPr>
        <p:spPr>
          <a:xfrm>
            <a:off x="5060826" y="1077621"/>
            <a:ext cx="415567" cy="929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5" h="21600" extrusionOk="0">
                <a:moveTo>
                  <a:pt x="0" y="0"/>
                </a:moveTo>
                <a:cubicBezTo>
                  <a:pt x="14787" y="7590"/>
                  <a:pt x="21600" y="14790"/>
                  <a:pt x="20438" y="21600"/>
                </a:cubicBezTo>
              </a:path>
            </a:pathLst>
          </a:custGeom>
          <a:ln w="76200">
            <a:solidFill>
              <a:srgbClr val="DD84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6" name="Connection Line">
            <a:extLst>
              <a:ext uri="{FF2B5EF4-FFF2-40B4-BE49-F238E27FC236}">
                <a16:creationId xmlns:a16="http://schemas.microsoft.com/office/drawing/2014/main" id="{7835B23B-2067-894C-9A2F-1CE280C9CE7A}"/>
              </a:ext>
            </a:extLst>
          </p:cNvPr>
          <p:cNvSpPr/>
          <p:nvPr/>
        </p:nvSpPr>
        <p:spPr>
          <a:xfrm>
            <a:off x="6257191" y="352450"/>
            <a:ext cx="456771" cy="497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540" y="4586"/>
                  <a:pt x="17740" y="11786"/>
                  <a:pt x="21600" y="21600"/>
                </a:cubicBezTo>
              </a:path>
            </a:pathLst>
          </a:custGeom>
          <a:ln w="76200">
            <a:solidFill>
              <a:srgbClr val="DD84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7" name="Connection Line">
            <a:extLst>
              <a:ext uri="{FF2B5EF4-FFF2-40B4-BE49-F238E27FC236}">
                <a16:creationId xmlns:a16="http://schemas.microsoft.com/office/drawing/2014/main" id="{75229AA8-401F-FF49-866F-3AC1AAC71BAD}"/>
              </a:ext>
            </a:extLst>
          </p:cNvPr>
          <p:cNvSpPr/>
          <p:nvPr/>
        </p:nvSpPr>
        <p:spPr>
          <a:xfrm>
            <a:off x="4506850" y="654083"/>
            <a:ext cx="781238" cy="64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1" extrusionOk="0">
                <a:moveTo>
                  <a:pt x="0" y="17431"/>
                </a:moveTo>
                <a:cubicBezTo>
                  <a:pt x="6866" y="366"/>
                  <a:pt x="14066" y="-4169"/>
                  <a:pt x="21600" y="3825"/>
                </a:cubicBezTo>
              </a:path>
            </a:pathLst>
          </a:custGeom>
          <a:ln w="76200">
            <a:solidFill>
              <a:srgbClr val="DD8400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8" name="Connection Line">
            <a:extLst>
              <a:ext uri="{FF2B5EF4-FFF2-40B4-BE49-F238E27FC236}">
                <a16:creationId xmlns:a16="http://schemas.microsoft.com/office/drawing/2014/main" id="{5476378A-7881-C14E-BA1C-349073E326F0}"/>
              </a:ext>
            </a:extLst>
          </p:cNvPr>
          <p:cNvSpPr/>
          <p:nvPr/>
        </p:nvSpPr>
        <p:spPr>
          <a:xfrm>
            <a:off x="5015778" y="716902"/>
            <a:ext cx="450997" cy="264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6195" y="11954"/>
                  <a:pt x="13395" y="4754"/>
                  <a:pt x="21600" y="0"/>
                </a:cubicBezTo>
              </a:path>
            </a:pathLst>
          </a:custGeom>
          <a:ln w="76200">
            <a:solidFill>
              <a:srgbClr val="DD5F54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49" name="Connection Line">
            <a:extLst>
              <a:ext uri="{FF2B5EF4-FFF2-40B4-BE49-F238E27FC236}">
                <a16:creationId xmlns:a16="http://schemas.microsoft.com/office/drawing/2014/main" id="{D87ADA90-B04E-974D-B81D-243F659E1499}"/>
              </a:ext>
            </a:extLst>
          </p:cNvPr>
          <p:cNvSpPr/>
          <p:nvPr/>
        </p:nvSpPr>
        <p:spPr>
          <a:xfrm>
            <a:off x="4987752" y="981535"/>
            <a:ext cx="1046139" cy="107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76200">
            <a:solidFill>
              <a:srgbClr val="DD5F54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50" name="Connection Line">
            <a:extLst>
              <a:ext uri="{FF2B5EF4-FFF2-40B4-BE49-F238E27FC236}">
                <a16:creationId xmlns:a16="http://schemas.microsoft.com/office/drawing/2014/main" id="{3A778B0D-7BEA-2B45-B3E7-D97C0A7DBF52}"/>
              </a:ext>
            </a:extLst>
          </p:cNvPr>
          <p:cNvSpPr/>
          <p:nvPr/>
        </p:nvSpPr>
        <p:spPr>
          <a:xfrm>
            <a:off x="6200606" y="231607"/>
            <a:ext cx="1094609" cy="464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93" extrusionOk="0">
                <a:moveTo>
                  <a:pt x="0" y="16893"/>
                </a:moveTo>
                <a:cubicBezTo>
                  <a:pt x="2852" y="-1069"/>
                  <a:pt x="10052" y="-4707"/>
                  <a:pt x="21600" y="5979"/>
                </a:cubicBezTo>
              </a:path>
            </a:pathLst>
          </a:custGeom>
          <a:ln w="76200">
            <a:solidFill>
              <a:srgbClr val="DD5F54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51" name="Connection Line">
            <a:extLst>
              <a:ext uri="{FF2B5EF4-FFF2-40B4-BE49-F238E27FC236}">
                <a16:creationId xmlns:a16="http://schemas.microsoft.com/office/drawing/2014/main" id="{4A099DBD-5B31-5842-82E7-14010A4DFE17}"/>
              </a:ext>
            </a:extLst>
          </p:cNvPr>
          <p:cNvSpPr/>
          <p:nvPr/>
        </p:nvSpPr>
        <p:spPr>
          <a:xfrm>
            <a:off x="6005294" y="1077620"/>
            <a:ext cx="415566" cy="929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5" h="21600" extrusionOk="0">
                <a:moveTo>
                  <a:pt x="0" y="0"/>
                </a:moveTo>
                <a:cubicBezTo>
                  <a:pt x="14787" y="7590"/>
                  <a:pt x="21600" y="14790"/>
                  <a:pt x="20438" y="21600"/>
                </a:cubicBezTo>
              </a:path>
            </a:pathLst>
          </a:custGeom>
          <a:ln w="76200">
            <a:solidFill>
              <a:srgbClr val="DD5F54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52" name="Connection Line">
            <a:extLst>
              <a:ext uri="{FF2B5EF4-FFF2-40B4-BE49-F238E27FC236}">
                <a16:creationId xmlns:a16="http://schemas.microsoft.com/office/drawing/2014/main" id="{C499DD67-B86C-454A-AAFF-B15CB28BE1AF}"/>
              </a:ext>
            </a:extLst>
          </p:cNvPr>
          <p:cNvSpPr/>
          <p:nvPr/>
        </p:nvSpPr>
        <p:spPr>
          <a:xfrm>
            <a:off x="7201663" y="352450"/>
            <a:ext cx="456771" cy="497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540" y="4586"/>
                  <a:pt x="17740" y="11786"/>
                  <a:pt x="21600" y="21600"/>
                </a:cubicBezTo>
              </a:path>
            </a:pathLst>
          </a:custGeom>
          <a:ln w="76200">
            <a:solidFill>
              <a:srgbClr val="DD5F54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53" name="Connection Line">
            <a:extLst>
              <a:ext uri="{FF2B5EF4-FFF2-40B4-BE49-F238E27FC236}">
                <a16:creationId xmlns:a16="http://schemas.microsoft.com/office/drawing/2014/main" id="{352731F3-6B0F-F849-8EE2-BFA7F3684528}"/>
              </a:ext>
            </a:extLst>
          </p:cNvPr>
          <p:cNvSpPr/>
          <p:nvPr/>
        </p:nvSpPr>
        <p:spPr>
          <a:xfrm>
            <a:off x="5451321" y="654083"/>
            <a:ext cx="781238" cy="64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1" extrusionOk="0">
                <a:moveTo>
                  <a:pt x="0" y="17431"/>
                </a:moveTo>
                <a:cubicBezTo>
                  <a:pt x="6866" y="366"/>
                  <a:pt x="14066" y="-4169"/>
                  <a:pt x="21600" y="3825"/>
                </a:cubicBezTo>
              </a:path>
            </a:pathLst>
          </a:custGeom>
          <a:ln w="76200">
            <a:solidFill>
              <a:srgbClr val="DD5F54">
                <a:alpha val="91765"/>
              </a:srgbClr>
            </a:solidFill>
            <a:miter lim="400000"/>
          </a:ln>
        </p:spPr>
        <p:txBody>
          <a:bodyPr/>
          <a:lstStyle/>
          <a:p>
            <a:endParaRPr sz="1261"/>
          </a:p>
        </p:txBody>
      </p:sp>
      <p:sp>
        <p:nvSpPr>
          <p:cNvPr id="154" name="Line">
            <a:extLst>
              <a:ext uri="{FF2B5EF4-FFF2-40B4-BE49-F238E27FC236}">
                <a16:creationId xmlns:a16="http://schemas.microsoft.com/office/drawing/2014/main" id="{AB4EC98E-F94E-0C47-A19F-09618BA17924}"/>
              </a:ext>
            </a:extLst>
          </p:cNvPr>
          <p:cNvSpPr/>
          <p:nvPr/>
        </p:nvSpPr>
        <p:spPr>
          <a:xfrm>
            <a:off x="269579" y="2146416"/>
            <a:ext cx="7388855" cy="8225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36286" tIns="36286" rIns="36286" bIns="36286" anchor="ctr"/>
          <a:lstStyle/>
          <a:p>
            <a:endParaRPr sz="1261"/>
          </a:p>
        </p:txBody>
      </p:sp>
    </p:spTree>
    <p:extLst>
      <p:ext uri="{BB962C8B-B14F-4D97-AF65-F5344CB8AC3E}">
        <p14:creationId xmlns:p14="http://schemas.microsoft.com/office/powerpoint/2010/main" val="3394875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1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cp:lastPrinted>2021-03-18T15:19:57Z</cp:lastPrinted>
  <dcterms:created xsi:type="dcterms:W3CDTF">2021-03-18T14:56:20Z</dcterms:created>
  <dcterms:modified xsi:type="dcterms:W3CDTF">2021-03-18T15:59:44Z</dcterms:modified>
</cp:coreProperties>
</file>