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7" r:id="rId2"/>
  </p:sldIdLst>
  <p:sldSz cx="9144000" cy="9144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337"/>
    <p:restoredTop sz="94612"/>
  </p:normalViewPr>
  <p:slideViewPr>
    <p:cSldViewPr snapToGrid="0" snapToObjects="1">
      <p:cViewPr>
        <p:scale>
          <a:sx n="150" d="100"/>
          <a:sy n="150" d="100"/>
        </p:scale>
        <p:origin x="144" y="4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496484"/>
            <a:ext cx="7772400" cy="318346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4802717"/>
            <a:ext cx="6858000" cy="2207683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35097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22397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486834"/>
            <a:ext cx="1971675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1" y="486834"/>
            <a:ext cx="5800725" cy="774911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37983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15121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2279653"/>
            <a:ext cx="7886700" cy="3803649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6119286"/>
            <a:ext cx="7886700" cy="2000249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60721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2434167"/>
            <a:ext cx="3886200" cy="580178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2434167"/>
            <a:ext cx="3886200" cy="580178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6312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86836"/>
            <a:ext cx="7886700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2241551"/>
            <a:ext cx="3868340" cy="1098549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3340100"/>
            <a:ext cx="3868340" cy="491278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1" y="2241551"/>
            <a:ext cx="3887391" cy="1098549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1" y="3340100"/>
            <a:ext cx="3887391" cy="4912784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91292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3433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68950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609600"/>
            <a:ext cx="2949178" cy="21336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1316569"/>
            <a:ext cx="4629150" cy="649816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743200"/>
            <a:ext cx="2949178" cy="508211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37816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609600"/>
            <a:ext cx="2949178" cy="21336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1316569"/>
            <a:ext cx="4629150" cy="6498167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743200"/>
            <a:ext cx="2949178" cy="508211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12398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486836"/>
            <a:ext cx="7886700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2434167"/>
            <a:ext cx="7886700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8475136"/>
            <a:ext cx="20574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11E3AF-489A-274C-94C5-42445801B04A}" type="datetimeFigureOut">
              <a:rPr lang="en-US" smtClean="0"/>
              <a:t>6/22/18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8475136"/>
            <a:ext cx="30861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8475136"/>
            <a:ext cx="20574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192273-F4A4-7C40-95AA-6B9B7AC1DA9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81162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1">
            <a:extLst>
              <a:ext uri="{FF2B5EF4-FFF2-40B4-BE49-F238E27FC236}">
                <a16:creationId xmlns:a16="http://schemas.microsoft.com/office/drawing/2014/main" id="{2185598F-F4ED-424E-BA61-449B740C3F57}"/>
              </a:ext>
            </a:extLst>
          </p:cNvPr>
          <p:cNvSpPr/>
          <p:nvPr/>
        </p:nvSpPr>
        <p:spPr>
          <a:xfrm>
            <a:off x="3441631" y="148427"/>
            <a:ext cx="822960" cy="824459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3200" dirty="0">
                <a:latin typeface="Times" pitchFamily="2" charset="0"/>
              </a:rPr>
              <a:t>A</a:t>
            </a:r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DC258BFA-574B-C04D-B8B1-D33E070FFAF2}"/>
              </a:ext>
            </a:extLst>
          </p:cNvPr>
          <p:cNvSpPr/>
          <p:nvPr/>
        </p:nvSpPr>
        <p:spPr>
          <a:xfrm>
            <a:off x="2618671" y="1561248"/>
            <a:ext cx="822960" cy="824459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3200" dirty="0">
                <a:latin typeface="Times" pitchFamily="2" charset="0"/>
              </a:rPr>
              <a:t>B</a:t>
            </a:r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8D6FA2E8-46E2-AA4B-8018-48C1016DEC03}"/>
              </a:ext>
            </a:extLst>
          </p:cNvPr>
          <p:cNvSpPr/>
          <p:nvPr/>
        </p:nvSpPr>
        <p:spPr>
          <a:xfrm>
            <a:off x="3441631" y="2993641"/>
            <a:ext cx="822960" cy="824459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3200" dirty="0">
                <a:latin typeface="Times" pitchFamily="2" charset="0"/>
              </a:rPr>
              <a:t>D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363686BA-58E6-9A40-9B0C-341372DF5A42}"/>
              </a:ext>
            </a:extLst>
          </p:cNvPr>
          <p:cNvSpPr/>
          <p:nvPr/>
        </p:nvSpPr>
        <p:spPr>
          <a:xfrm>
            <a:off x="4265591" y="1561248"/>
            <a:ext cx="822960" cy="824459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3200" dirty="0">
                <a:latin typeface="Times" pitchFamily="2" charset="0"/>
              </a:rPr>
              <a:t>C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7A988D59-3B5F-9640-8D47-FD70D69D9BEE}"/>
              </a:ext>
            </a:extLst>
          </p:cNvPr>
          <p:cNvCxnSpPr>
            <a:cxnSpLocks/>
            <a:stCxn id="2" idx="3"/>
            <a:endCxn id="8" idx="0"/>
          </p:cNvCxnSpPr>
          <p:nvPr/>
        </p:nvCxnSpPr>
        <p:spPr>
          <a:xfrm flipH="1">
            <a:off x="3030151" y="852147"/>
            <a:ext cx="532000" cy="709101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Straight Arrow Connector 12">
            <a:extLst>
              <a:ext uri="{FF2B5EF4-FFF2-40B4-BE49-F238E27FC236}">
                <a16:creationId xmlns:a16="http://schemas.microsoft.com/office/drawing/2014/main" id="{0E332660-2A3A-DF4E-B070-34AB17255143}"/>
              </a:ext>
            </a:extLst>
          </p:cNvPr>
          <p:cNvCxnSpPr>
            <a:cxnSpLocks/>
            <a:stCxn id="2" idx="5"/>
            <a:endCxn id="10" idx="0"/>
          </p:cNvCxnSpPr>
          <p:nvPr/>
        </p:nvCxnSpPr>
        <p:spPr>
          <a:xfrm>
            <a:off x="4144071" y="852147"/>
            <a:ext cx="533000" cy="709101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7" name="Straight Arrow Connector 16">
            <a:extLst>
              <a:ext uri="{FF2B5EF4-FFF2-40B4-BE49-F238E27FC236}">
                <a16:creationId xmlns:a16="http://schemas.microsoft.com/office/drawing/2014/main" id="{54E65605-AD87-2141-98AA-BA0E11453691}"/>
              </a:ext>
            </a:extLst>
          </p:cNvPr>
          <p:cNvCxnSpPr>
            <a:cxnSpLocks/>
            <a:stCxn id="10" idx="4"/>
            <a:endCxn id="9" idx="7"/>
          </p:cNvCxnSpPr>
          <p:nvPr/>
        </p:nvCxnSpPr>
        <p:spPr>
          <a:xfrm flipH="1">
            <a:off x="4144071" y="2385707"/>
            <a:ext cx="533000" cy="728673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id="{A78C74AA-88D4-BA4F-8A48-92DFA951226C}"/>
              </a:ext>
            </a:extLst>
          </p:cNvPr>
          <p:cNvCxnSpPr>
            <a:cxnSpLocks/>
            <a:stCxn id="8" idx="4"/>
            <a:endCxn id="9" idx="1"/>
          </p:cNvCxnSpPr>
          <p:nvPr/>
        </p:nvCxnSpPr>
        <p:spPr>
          <a:xfrm>
            <a:off x="3030151" y="2385707"/>
            <a:ext cx="532000" cy="728673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24" name="Table 23">
            <a:extLst>
              <a:ext uri="{FF2B5EF4-FFF2-40B4-BE49-F238E27FC236}">
                <a16:creationId xmlns:a16="http://schemas.microsoft.com/office/drawing/2014/main" id="{411D338C-100E-C640-A865-2AF50B37AE1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5897010"/>
              </p:ext>
            </p:extLst>
          </p:nvPr>
        </p:nvGraphicFramePr>
        <p:xfrm>
          <a:off x="2618171" y="4098037"/>
          <a:ext cx="2469880" cy="24384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469880">
                  <a:extLst>
                    <a:ext uri="{9D8B030D-6E8A-4147-A177-3AD203B41FA5}">
                      <a16:colId xmlns:a16="http://schemas.microsoft.com/office/drawing/2014/main" val="387613840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600" b="1" dirty="0"/>
                        <a:t>Dependency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577183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600" dirty="0"/>
                        <a:t>A runs before B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440569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600" dirty="0"/>
                        <a:t>A runs before C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5678491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600" dirty="0"/>
                        <a:t>B runs before 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894307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2600" dirty="0"/>
                        <a:t>C runs before D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91790670"/>
                  </a:ext>
                </a:extLst>
              </a:tr>
            </a:tbl>
          </a:graphicData>
        </a:graphic>
      </p:graphicFrame>
      <p:sp>
        <p:nvSpPr>
          <p:cNvPr id="14" name="Oval 13">
            <a:extLst>
              <a:ext uri="{FF2B5EF4-FFF2-40B4-BE49-F238E27FC236}">
                <a16:creationId xmlns:a16="http://schemas.microsoft.com/office/drawing/2014/main" id="{1CC03428-A20D-C744-8B5D-F0CAC0713702}"/>
              </a:ext>
            </a:extLst>
          </p:cNvPr>
          <p:cNvSpPr/>
          <p:nvPr/>
        </p:nvSpPr>
        <p:spPr>
          <a:xfrm>
            <a:off x="2824161" y="7166803"/>
            <a:ext cx="411980" cy="421602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000" dirty="0">
                <a:latin typeface="Times" pitchFamily="2" charset="0"/>
              </a:rPr>
              <a:t>A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AD940243-6AB8-A848-B279-1F343CE60F62}"/>
              </a:ext>
            </a:extLst>
          </p:cNvPr>
          <p:cNvSpPr/>
          <p:nvPr/>
        </p:nvSpPr>
        <p:spPr>
          <a:xfrm>
            <a:off x="4471081" y="7166803"/>
            <a:ext cx="411980" cy="421602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000" dirty="0">
                <a:latin typeface="Times" pitchFamily="2" charset="0"/>
              </a:rPr>
              <a:t>D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12660C0B-25B6-9948-B88B-ABB1E8798EBF}"/>
              </a:ext>
            </a:extLst>
          </p:cNvPr>
          <p:cNvSpPr/>
          <p:nvPr/>
        </p:nvSpPr>
        <p:spPr>
          <a:xfrm>
            <a:off x="3639932" y="7861033"/>
            <a:ext cx="411980" cy="421602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000" dirty="0">
                <a:latin typeface="Times" pitchFamily="2" charset="0"/>
              </a:rPr>
              <a:t>C</a:t>
            </a: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9AC1AFD3-7CC0-C04C-AB25-8DFA3E2FF640}"/>
              </a:ext>
            </a:extLst>
          </p:cNvPr>
          <p:cNvSpPr/>
          <p:nvPr/>
        </p:nvSpPr>
        <p:spPr>
          <a:xfrm>
            <a:off x="3639932" y="7166803"/>
            <a:ext cx="411980" cy="421602"/>
          </a:xfrm>
          <a:prstGeom prst="ellips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2000" dirty="0">
                <a:latin typeface="Times" pitchFamily="2" charset="0"/>
              </a:rPr>
              <a:t>B</a:t>
            </a:r>
          </a:p>
        </p:txBody>
      </p: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85D62E16-DDD5-8549-B2EF-F115502B0B08}"/>
              </a:ext>
            </a:extLst>
          </p:cNvPr>
          <p:cNvCxnSpPr>
            <a:cxnSpLocks/>
          </p:cNvCxnSpPr>
          <p:nvPr/>
        </p:nvCxnSpPr>
        <p:spPr>
          <a:xfrm flipV="1">
            <a:off x="2618171" y="7006187"/>
            <a:ext cx="0" cy="1479684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98E248B9-5450-AF41-AE61-4DDCB39ACA19}"/>
              </a:ext>
            </a:extLst>
          </p:cNvPr>
          <p:cNvCxnSpPr>
            <a:cxnSpLocks/>
          </p:cNvCxnSpPr>
          <p:nvPr/>
        </p:nvCxnSpPr>
        <p:spPr>
          <a:xfrm>
            <a:off x="2618171" y="8485871"/>
            <a:ext cx="2684059" cy="0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D077BEA0-D699-4A46-9DF1-04463305DD43}"/>
              </a:ext>
            </a:extLst>
          </p:cNvPr>
          <p:cNvSpPr txBox="1"/>
          <p:nvPr/>
        </p:nvSpPr>
        <p:spPr>
          <a:xfrm>
            <a:off x="4471081" y="8485871"/>
            <a:ext cx="76655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time</a:t>
            </a:r>
          </a:p>
        </p:txBody>
      </p:sp>
      <p:cxnSp>
        <p:nvCxnSpPr>
          <p:cNvPr id="28" name="Curved Connector 27">
            <a:extLst>
              <a:ext uri="{FF2B5EF4-FFF2-40B4-BE49-F238E27FC236}">
                <a16:creationId xmlns:a16="http://schemas.microsoft.com/office/drawing/2014/main" id="{A7F2BEBE-63F6-CA48-BC75-B60D88792BC5}"/>
              </a:ext>
            </a:extLst>
          </p:cNvPr>
          <p:cNvCxnSpPr/>
          <p:nvPr/>
        </p:nvCxnSpPr>
        <p:spPr>
          <a:xfrm rot="5400000">
            <a:off x="2892991" y="7730030"/>
            <a:ext cx="274320" cy="192424"/>
          </a:xfrm>
          <a:prstGeom prst="curvedConnector3">
            <a:avLst>
              <a:gd name="adj1" fmla="val 50000"/>
            </a:avLst>
          </a:prstGeom>
          <a:ln w="38100" cmpd="sng">
            <a:solidFill>
              <a:srgbClr val="000000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Curved Connector 28">
            <a:extLst>
              <a:ext uri="{FF2B5EF4-FFF2-40B4-BE49-F238E27FC236}">
                <a16:creationId xmlns:a16="http://schemas.microsoft.com/office/drawing/2014/main" id="{5C7D22CF-1040-4447-9B61-E8576AA4C94C}"/>
              </a:ext>
            </a:extLst>
          </p:cNvPr>
          <p:cNvCxnSpPr/>
          <p:nvPr/>
        </p:nvCxnSpPr>
        <p:spPr>
          <a:xfrm rot="5400000">
            <a:off x="4524533" y="7734765"/>
            <a:ext cx="274320" cy="192424"/>
          </a:xfrm>
          <a:prstGeom prst="curvedConnector3">
            <a:avLst>
              <a:gd name="adj1" fmla="val 50000"/>
            </a:avLst>
          </a:prstGeom>
          <a:ln w="38100" cmpd="sng">
            <a:solidFill>
              <a:srgbClr val="000000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0" name="Curved Connector 29">
            <a:extLst>
              <a:ext uri="{FF2B5EF4-FFF2-40B4-BE49-F238E27FC236}">
                <a16:creationId xmlns:a16="http://schemas.microsoft.com/office/drawing/2014/main" id="{D060A6F5-8721-8043-92C8-792C820C7A09}"/>
              </a:ext>
            </a:extLst>
          </p:cNvPr>
          <p:cNvCxnSpPr/>
          <p:nvPr/>
        </p:nvCxnSpPr>
        <p:spPr>
          <a:xfrm rot="5400000">
            <a:off x="3979112" y="8186423"/>
            <a:ext cx="274320" cy="192424"/>
          </a:xfrm>
          <a:prstGeom prst="curvedConnector3">
            <a:avLst>
              <a:gd name="adj1" fmla="val 50000"/>
            </a:avLst>
          </a:prstGeom>
          <a:ln w="38100" cmpd="sng">
            <a:solidFill>
              <a:srgbClr val="000000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1" name="Curved Connector 30">
            <a:extLst>
              <a:ext uri="{FF2B5EF4-FFF2-40B4-BE49-F238E27FC236}">
                <a16:creationId xmlns:a16="http://schemas.microsoft.com/office/drawing/2014/main" id="{7EBA530B-724F-A943-A3BD-E9A12C8E00A2}"/>
              </a:ext>
            </a:extLst>
          </p:cNvPr>
          <p:cNvCxnSpPr/>
          <p:nvPr/>
        </p:nvCxnSpPr>
        <p:spPr>
          <a:xfrm rot="5400000">
            <a:off x="3568988" y="6905454"/>
            <a:ext cx="274320" cy="192424"/>
          </a:xfrm>
          <a:prstGeom prst="curvedConnector3">
            <a:avLst>
              <a:gd name="adj1" fmla="val 50000"/>
            </a:avLst>
          </a:prstGeom>
          <a:ln w="38100" cmpd="sng">
            <a:solidFill>
              <a:srgbClr val="000000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5E858FD4-39AE-FB43-83F2-D78A554CABB4}"/>
              </a:ext>
            </a:extLst>
          </p:cNvPr>
          <p:cNvSpPr txBox="1"/>
          <p:nvPr/>
        </p:nvSpPr>
        <p:spPr>
          <a:xfrm>
            <a:off x="2594271" y="7911736"/>
            <a:ext cx="91082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thread</a:t>
            </a:r>
          </a:p>
        </p:txBody>
      </p: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24A1F7E4-C10D-FB4C-88B8-0294D250E629}"/>
              </a:ext>
            </a:extLst>
          </p:cNvPr>
          <p:cNvCxnSpPr>
            <a:cxnSpLocks/>
            <a:stCxn id="14" idx="6"/>
            <a:endCxn id="18" idx="2"/>
          </p:cNvCxnSpPr>
          <p:nvPr/>
        </p:nvCxnSpPr>
        <p:spPr>
          <a:xfrm>
            <a:off x="3236141" y="7377604"/>
            <a:ext cx="403791" cy="0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E6C9AE89-A706-3C4A-A987-5B8C3CCB49BE}"/>
              </a:ext>
            </a:extLst>
          </p:cNvPr>
          <p:cNvCxnSpPr>
            <a:cxnSpLocks/>
            <a:stCxn id="18" idx="6"/>
            <a:endCxn id="15" idx="2"/>
          </p:cNvCxnSpPr>
          <p:nvPr/>
        </p:nvCxnSpPr>
        <p:spPr>
          <a:xfrm>
            <a:off x="4051912" y="7377604"/>
            <a:ext cx="419169" cy="0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F7B7CCDA-8D56-194A-9887-A030F7BEFD94}"/>
              </a:ext>
            </a:extLst>
          </p:cNvPr>
          <p:cNvCxnSpPr>
            <a:cxnSpLocks/>
            <a:stCxn id="14" idx="6"/>
            <a:endCxn id="16" idx="1"/>
          </p:cNvCxnSpPr>
          <p:nvPr/>
        </p:nvCxnSpPr>
        <p:spPr>
          <a:xfrm>
            <a:off x="3236141" y="7377604"/>
            <a:ext cx="464124" cy="545171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111661FC-2D0D-E440-B8BF-B0267279996F}"/>
              </a:ext>
            </a:extLst>
          </p:cNvPr>
          <p:cNvCxnSpPr>
            <a:cxnSpLocks/>
            <a:stCxn id="16" idx="7"/>
            <a:endCxn id="15" idx="3"/>
          </p:cNvCxnSpPr>
          <p:nvPr/>
        </p:nvCxnSpPr>
        <p:spPr>
          <a:xfrm flipV="1">
            <a:off x="3991579" y="7526663"/>
            <a:ext cx="539835" cy="396112"/>
          </a:xfrm>
          <a:prstGeom prst="straightConnector1">
            <a:avLst/>
          </a:prstGeom>
          <a:ln w="25400">
            <a:tailEnd type="triangle" w="lg" len="lg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539037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822</TotalTime>
  <Words>27</Words>
  <Application>Microsoft Macintosh PowerPoint</Application>
  <PresentationFormat>Custom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Huang, Tsung-Wei</dc:creator>
  <cp:lastModifiedBy>Huang, Tsung-Wei</cp:lastModifiedBy>
  <cp:revision>53</cp:revision>
  <cp:lastPrinted>2018-06-22T20:57:38Z</cp:lastPrinted>
  <dcterms:created xsi:type="dcterms:W3CDTF">2018-06-15T23:49:18Z</dcterms:created>
  <dcterms:modified xsi:type="dcterms:W3CDTF">2018-06-22T22:45:06Z</dcterms:modified>
</cp:coreProperties>
</file>

<file path=docProps/thumbnail.jpeg>
</file>