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9144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7"/>
    <p:restoredTop sz="94612"/>
  </p:normalViewPr>
  <p:slideViewPr>
    <p:cSldViewPr snapToGrid="0" snapToObjects="1">
      <p:cViewPr>
        <p:scale>
          <a:sx n="150" d="100"/>
          <a:sy n="150" d="100"/>
        </p:scale>
        <p:origin x="14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09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3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9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1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7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3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2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4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95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81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3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1E3AF-489A-274C-94C5-42445801B04A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92273-F4A4-7C40-95AA-6B9B7AC1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1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185598F-F4ED-424E-BA61-449B740C3F57}"/>
              </a:ext>
            </a:extLst>
          </p:cNvPr>
          <p:cNvSpPr/>
          <p:nvPr/>
        </p:nvSpPr>
        <p:spPr>
          <a:xfrm>
            <a:off x="3441631" y="148427"/>
            <a:ext cx="822960" cy="82445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Times" pitchFamily="2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C258BFA-574B-C04D-B8B1-D33E070FFAF2}"/>
              </a:ext>
            </a:extLst>
          </p:cNvPr>
          <p:cNvSpPr/>
          <p:nvPr/>
        </p:nvSpPr>
        <p:spPr>
          <a:xfrm>
            <a:off x="2618671" y="1561248"/>
            <a:ext cx="822960" cy="82445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Times" pitchFamily="2" charset="0"/>
              </a:rPr>
              <a:t>B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6FA2E8-46E2-AA4B-8018-48C1016DEC03}"/>
              </a:ext>
            </a:extLst>
          </p:cNvPr>
          <p:cNvSpPr/>
          <p:nvPr/>
        </p:nvSpPr>
        <p:spPr>
          <a:xfrm>
            <a:off x="3441631" y="2993641"/>
            <a:ext cx="822960" cy="82445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Times" pitchFamily="2" charset="0"/>
              </a:rPr>
              <a:t>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63686BA-58E6-9A40-9B0C-341372DF5A42}"/>
              </a:ext>
            </a:extLst>
          </p:cNvPr>
          <p:cNvSpPr/>
          <p:nvPr/>
        </p:nvSpPr>
        <p:spPr>
          <a:xfrm>
            <a:off x="4265591" y="1561248"/>
            <a:ext cx="822960" cy="82445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Times" pitchFamily="2" charset="0"/>
              </a:rPr>
              <a:t>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988D59-3B5F-9640-8D47-FD70D69D9BEE}"/>
              </a:ext>
            </a:extLst>
          </p:cNvPr>
          <p:cNvCxnSpPr>
            <a:cxnSpLocks/>
            <a:stCxn id="2" idx="3"/>
            <a:endCxn id="8" idx="0"/>
          </p:cNvCxnSpPr>
          <p:nvPr/>
        </p:nvCxnSpPr>
        <p:spPr>
          <a:xfrm flipH="1">
            <a:off x="3030151" y="852147"/>
            <a:ext cx="532000" cy="70910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E332660-2A3A-DF4E-B070-34AB17255143}"/>
              </a:ext>
            </a:extLst>
          </p:cNvPr>
          <p:cNvCxnSpPr>
            <a:cxnSpLocks/>
            <a:stCxn id="2" idx="5"/>
            <a:endCxn id="10" idx="0"/>
          </p:cNvCxnSpPr>
          <p:nvPr/>
        </p:nvCxnSpPr>
        <p:spPr>
          <a:xfrm>
            <a:off x="4144071" y="852147"/>
            <a:ext cx="533000" cy="70910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E65605-AD87-2141-98AA-BA0E11453691}"/>
              </a:ext>
            </a:extLst>
          </p:cNvPr>
          <p:cNvCxnSpPr>
            <a:cxnSpLocks/>
            <a:stCxn id="10" idx="4"/>
            <a:endCxn id="9" idx="7"/>
          </p:cNvCxnSpPr>
          <p:nvPr/>
        </p:nvCxnSpPr>
        <p:spPr>
          <a:xfrm flipH="1">
            <a:off x="4144071" y="2385707"/>
            <a:ext cx="533000" cy="728673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78C74AA-88D4-BA4F-8A48-92DFA951226C}"/>
              </a:ext>
            </a:extLst>
          </p:cNvPr>
          <p:cNvCxnSpPr>
            <a:cxnSpLocks/>
            <a:stCxn id="8" idx="4"/>
            <a:endCxn id="9" idx="1"/>
          </p:cNvCxnSpPr>
          <p:nvPr/>
        </p:nvCxnSpPr>
        <p:spPr>
          <a:xfrm>
            <a:off x="3030151" y="2385707"/>
            <a:ext cx="532000" cy="728673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11D338C-100E-C640-A865-2AF50B37A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897010"/>
              </p:ext>
            </p:extLst>
          </p:nvPr>
        </p:nvGraphicFramePr>
        <p:xfrm>
          <a:off x="2618171" y="4098037"/>
          <a:ext cx="2469880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9880">
                  <a:extLst>
                    <a:ext uri="{9D8B030D-6E8A-4147-A177-3AD203B41FA5}">
                      <a16:colId xmlns:a16="http://schemas.microsoft.com/office/drawing/2014/main" val="3876138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/>
                        <a:t>Dependency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71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A runs before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405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A runs before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784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B runs before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430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C runs before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790670"/>
                  </a:ext>
                </a:extLst>
              </a:tr>
            </a:tbl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1CC03428-A20D-C744-8B5D-F0CAC0713702}"/>
              </a:ext>
            </a:extLst>
          </p:cNvPr>
          <p:cNvSpPr/>
          <p:nvPr/>
        </p:nvSpPr>
        <p:spPr>
          <a:xfrm>
            <a:off x="2824161" y="7166803"/>
            <a:ext cx="411980" cy="42160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" pitchFamily="2" charset="0"/>
              </a:rPr>
              <a:t>A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940243-6AB8-A848-B279-1F343CE60F62}"/>
              </a:ext>
            </a:extLst>
          </p:cNvPr>
          <p:cNvSpPr/>
          <p:nvPr/>
        </p:nvSpPr>
        <p:spPr>
          <a:xfrm>
            <a:off x="4471081" y="7166803"/>
            <a:ext cx="411980" cy="42160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" pitchFamily="2" charset="0"/>
              </a:rPr>
              <a:t>D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660C0B-25B6-9948-B88B-ABB1E8798EBF}"/>
              </a:ext>
            </a:extLst>
          </p:cNvPr>
          <p:cNvSpPr/>
          <p:nvPr/>
        </p:nvSpPr>
        <p:spPr>
          <a:xfrm>
            <a:off x="3639932" y="7861033"/>
            <a:ext cx="411980" cy="42160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" pitchFamily="2" charset="0"/>
              </a:rPr>
              <a:t>C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AC1AFD3-7CC0-C04C-AB25-8DFA3E2FF640}"/>
              </a:ext>
            </a:extLst>
          </p:cNvPr>
          <p:cNvSpPr/>
          <p:nvPr/>
        </p:nvSpPr>
        <p:spPr>
          <a:xfrm>
            <a:off x="3639932" y="7166803"/>
            <a:ext cx="411980" cy="42160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" pitchFamily="2" charset="0"/>
              </a:rPr>
              <a:t>B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D62E16-DDD5-8549-B2EF-F115502B0B08}"/>
              </a:ext>
            </a:extLst>
          </p:cNvPr>
          <p:cNvCxnSpPr>
            <a:cxnSpLocks/>
          </p:cNvCxnSpPr>
          <p:nvPr/>
        </p:nvCxnSpPr>
        <p:spPr>
          <a:xfrm flipV="1">
            <a:off x="2618171" y="7006187"/>
            <a:ext cx="0" cy="147968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8E248B9-5450-AF41-AE61-4DDCB39ACA19}"/>
              </a:ext>
            </a:extLst>
          </p:cNvPr>
          <p:cNvCxnSpPr>
            <a:cxnSpLocks/>
          </p:cNvCxnSpPr>
          <p:nvPr/>
        </p:nvCxnSpPr>
        <p:spPr>
          <a:xfrm>
            <a:off x="2618171" y="8485871"/>
            <a:ext cx="2684059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077BEA0-D699-4A46-9DF1-04463305DD43}"/>
              </a:ext>
            </a:extLst>
          </p:cNvPr>
          <p:cNvSpPr txBox="1"/>
          <p:nvPr/>
        </p:nvSpPr>
        <p:spPr>
          <a:xfrm>
            <a:off x="4471081" y="8485871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cxnSp>
        <p:nvCxnSpPr>
          <p:cNvPr id="28" name="Curved Connector 27">
            <a:extLst>
              <a:ext uri="{FF2B5EF4-FFF2-40B4-BE49-F238E27FC236}">
                <a16:creationId xmlns:a16="http://schemas.microsoft.com/office/drawing/2014/main" id="{A7F2BEBE-63F6-CA48-BC75-B60D88792BC5}"/>
              </a:ext>
            </a:extLst>
          </p:cNvPr>
          <p:cNvCxnSpPr/>
          <p:nvPr/>
        </p:nvCxnSpPr>
        <p:spPr>
          <a:xfrm rot="5400000">
            <a:off x="2892991" y="7730030"/>
            <a:ext cx="274320" cy="192424"/>
          </a:xfrm>
          <a:prstGeom prst="curvedConnector3">
            <a:avLst>
              <a:gd name="adj1" fmla="val 50000"/>
            </a:avLst>
          </a:prstGeom>
          <a:ln w="38100" cmpd="sng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urved Connector 28">
            <a:extLst>
              <a:ext uri="{FF2B5EF4-FFF2-40B4-BE49-F238E27FC236}">
                <a16:creationId xmlns:a16="http://schemas.microsoft.com/office/drawing/2014/main" id="{5C7D22CF-1040-4447-9B61-E8576AA4C94C}"/>
              </a:ext>
            </a:extLst>
          </p:cNvPr>
          <p:cNvCxnSpPr/>
          <p:nvPr/>
        </p:nvCxnSpPr>
        <p:spPr>
          <a:xfrm rot="5400000">
            <a:off x="4524533" y="7734765"/>
            <a:ext cx="274320" cy="192424"/>
          </a:xfrm>
          <a:prstGeom prst="curvedConnector3">
            <a:avLst>
              <a:gd name="adj1" fmla="val 50000"/>
            </a:avLst>
          </a:prstGeom>
          <a:ln w="38100" cmpd="sng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D060A6F5-8721-8043-92C8-792C820C7A09}"/>
              </a:ext>
            </a:extLst>
          </p:cNvPr>
          <p:cNvCxnSpPr/>
          <p:nvPr/>
        </p:nvCxnSpPr>
        <p:spPr>
          <a:xfrm rot="5400000">
            <a:off x="3979112" y="8186423"/>
            <a:ext cx="274320" cy="192424"/>
          </a:xfrm>
          <a:prstGeom prst="curvedConnector3">
            <a:avLst>
              <a:gd name="adj1" fmla="val 50000"/>
            </a:avLst>
          </a:prstGeom>
          <a:ln w="38100" cmpd="sng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urved Connector 30">
            <a:extLst>
              <a:ext uri="{FF2B5EF4-FFF2-40B4-BE49-F238E27FC236}">
                <a16:creationId xmlns:a16="http://schemas.microsoft.com/office/drawing/2014/main" id="{7EBA530B-724F-A943-A3BD-E9A12C8E00A2}"/>
              </a:ext>
            </a:extLst>
          </p:cNvPr>
          <p:cNvCxnSpPr/>
          <p:nvPr/>
        </p:nvCxnSpPr>
        <p:spPr>
          <a:xfrm rot="5400000">
            <a:off x="3568988" y="6905454"/>
            <a:ext cx="274320" cy="192424"/>
          </a:xfrm>
          <a:prstGeom prst="curvedConnector3">
            <a:avLst>
              <a:gd name="adj1" fmla="val 50000"/>
            </a:avLst>
          </a:prstGeom>
          <a:ln w="38100" cmpd="sng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E858FD4-39AE-FB43-83F2-D78A554CABB4}"/>
              </a:ext>
            </a:extLst>
          </p:cNvPr>
          <p:cNvSpPr txBox="1"/>
          <p:nvPr/>
        </p:nvSpPr>
        <p:spPr>
          <a:xfrm>
            <a:off x="2594271" y="7911736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thread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4A1F7E4-C10D-FB4C-88B8-0294D250E629}"/>
              </a:ext>
            </a:extLst>
          </p:cNvPr>
          <p:cNvCxnSpPr>
            <a:cxnSpLocks/>
            <a:stCxn id="14" idx="6"/>
            <a:endCxn id="18" idx="2"/>
          </p:cNvCxnSpPr>
          <p:nvPr/>
        </p:nvCxnSpPr>
        <p:spPr>
          <a:xfrm>
            <a:off x="3236141" y="7377604"/>
            <a:ext cx="403791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6C9AE89-A706-3C4A-A987-5B8C3CCB49BE}"/>
              </a:ext>
            </a:extLst>
          </p:cNvPr>
          <p:cNvCxnSpPr>
            <a:cxnSpLocks/>
            <a:stCxn id="18" idx="6"/>
            <a:endCxn id="15" idx="2"/>
          </p:cNvCxnSpPr>
          <p:nvPr/>
        </p:nvCxnSpPr>
        <p:spPr>
          <a:xfrm>
            <a:off x="4051912" y="7377604"/>
            <a:ext cx="419169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7B7CCDA-8D56-194A-9887-A030F7BEFD94}"/>
              </a:ext>
            </a:extLst>
          </p:cNvPr>
          <p:cNvCxnSpPr>
            <a:cxnSpLocks/>
            <a:stCxn id="14" idx="6"/>
            <a:endCxn id="16" idx="1"/>
          </p:cNvCxnSpPr>
          <p:nvPr/>
        </p:nvCxnSpPr>
        <p:spPr>
          <a:xfrm>
            <a:off x="3236141" y="7377604"/>
            <a:ext cx="464124" cy="54517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11661FC-2D0D-E440-B8BF-B0267279996F}"/>
              </a:ext>
            </a:extLst>
          </p:cNvPr>
          <p:cNvCxnSpPr>
            <a:cxnSpLocks/>
            <a:stCxn id="16" idx="7"/>
            <a:endCxn id="15" idx="3"/>
          </p:cNvCxnSpPr>
          <p:nvPr/>
        </p:nvCxnSpPr>
        <p:spPr>
          <a:xfrm flipV="1">
            <a:off x="3991579" y="7526663"/>
            <a:ext cx="539835" cy="39611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903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822</TotalTime>
  <Words>27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Tsung-Wei</dc:creator>
  <cp:lastModifiedBy>Huang, Tsung-Wei</cp:lastModifiedBy>
  <cp:revision>53</cp:revision>
  <cp:lastPrinted>2018-06-22T20:57:38Z</cp:lastPrinted>
  <dcterms:created xsi:type="dcterms:W3CDTF">2018-06-15T23:49:18Z</dcterms:created>
  <dcterms:modified xsi:type="dcterms:W3CDTF">2018-06-22T22:45:06Z</dcterms:modified>
</cp:coreProperties>
</file>