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9" r:id="rId5"/>
    <p:sldId id="258" r:id="rId6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7243E4-220B-48F4-97EA-D660F6FB4E7B}" v="1" dt="2024-07-09T21:52:02.2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211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hy Moya" userId="8e3b76ac-e9c5-40b1-8aba-ae7ad41a2041" providerId="ADAL" clId="{656AA92F-2D73-46CF-9473-334C392FEBD5}"/>
    <pc:docChg chg="custSel modSld">
      <pc:chgData name="Cathy Moya" userId="8e3b76ac-e9c5-40b1-8aba-ae7ad41a2041" providerId="ADAL" clId="{656AA92F-2D73-46CF-9473-334C392FEBD5}" dt="2024-06-19T00:22:47.633" v="1" actId="478"/>
      <pc:docMkLst>
        <pc:docMk/>
      </pc:docMkLst>
      <pc:sldChg chg="addSp delSp mod">
        <pc:chgData name="Cathy Moya" userId="8e3b76ac-e9c5-40b1-8aba-ae7ad41a2041" providerId="ADAL" clId="{656AA92F-2D73-46CF-9473-334C392FEBD5}" dt="2024-06-19T00:22:47.633" v="1" actId="478"/>
        <pc:sldMkLst>
          <pc:docMk/>
          <pc:sldMk cId="2932233882" sldId="256"/>
        </pc:sldMkLst>
        <pc:spChg chg="add del">
          <ac:chgData name="Cathy Moya" userId="8e3b76ac-e9c5-40b1-8aba-ae7ad41a2041" providerId="ADAL" clId="{656AA92F-2D73-46CF-9473-334C392FEBD5}" dt="2024-06-19T00:22:47.633" v="1" actId="478"/>
          <ac:spMkLst>
            <pc:docMk/>
            <pc:sldMk cId="2932233882" sldId="256"/>
            <ac:spMk id="5" creationId="{24346CEA-748C-F022-0E25-766F6857F5A4}"/>
          </ac:spMkLst>
        </pc:spChg>
      </pc:sldChg>
    </pc:docChg>
  </pc:docChgLst>
  <pc:docChgLst>
    <pc:chgData name="Cathy Moya" userId="8e3b76ac-e9c5-40b1-8aba-ae7ad41a2041" providerId="ADAL" clId="{BECE93E6-DF77-4919-98A0-B0324866B463}"/>
    <pc:docChg chg="undo redo custSel addSld delSld modSld sldOrd">
      <pc:chgData name="Cathy Moya" userId="8e3b76ac-e9c5-40b1-8aba-ae7ad41a2041" providerId="ADAL" clId="{BECE93E6-DF77-4919-98A0-B0324866B463}" dt="2024-07-03T01:13:53.712" v="747" actId="1076"/>
      <pc:docMkLst>
        <pc:docMk/>
      </pc:docMkLst>
      <pc:sldChg chg="addSp delSp modSp del mod ord">
        <pc:chgData name="Cathy Moya" userId="8e3b76ac-e9c5-40b1-8aba-ae7ad41a2041" providerId="ADAL" clId="{BECE93E6-DF77-4919-98A0-B0324866B463}" dt="2024-07-03T01:13:30.741" v="746" actId="47"/>
        <pc:sldMkLst>
          <pc:docMk/>
          <pc:sldMk cId="2932233882" sldId="256"/>
        </pc:sldMkLst>
        <pc:spChg chg="add mod">
          <ac:chgData name="Cathy Moya" userId="8e3b76ac-e9c5-40b1-8aba-ae7ad41a2041" providerId="ADAL" clId="{BECE93E6-DF77-4919-98A0-B0324866B463}" dt="2024-07-02T17:43:59.154" v="224" actId="207"/>
          <ac:spMkLst>
            <pc:docMk/>
            <pc:sldMk cId="2932233882" sldId="256"/>
            <ac:spMk id="6" creationId="{05E4F4AB-6F29-9ED7-3934-A3EB4604058E}"/>
          </ac:spMkLst>
        </pc:spChg>
        <pc:spChg chg="add mod">
          <ac:chgData name="Cathy Moya" userId="8e3b76ac-e9c5-40b1-8aba-ae7ad41a2041" providerId="ADAL" clId="{BECE93E6-DF77-4919-98A0-B0324866B463}" dt="2024-07-02T17:44:19.736" v="227" actId="14100"/>
          <ac:spMkLst>
            <pc:docMk/>
            <pc:sldMk cId="2932233882" sldId="256"/>
            <ac:spMk id="7" creationId="{280E7296-5140-8749-37E2-62AD1E3BEA76}"/>
          </ac:spMkLst>
        </pc:spChg>
        <pc:spChg chg="add mod">
          <ac:chgData name="Cathy Moya" userId="8e3b76ac-e9c5-40b1-8aba-ae7ad41a2041" providerId="ADAL" clId="{BECE93E6-DF77-4919-98A0-B0324866B463}" dt="2024-07-02T17:44:56.898" v="237" actId="14100"/>
          <ac:spMkLst>
            <pc:docMk/>
            <pc:sldMk cId="2932233882" sldId="256"/>
            <ac:spMk id="8" creationId="{CF24D531-74AA-8E2C-B02B-B553A5EB8800}"/>
          </ac:spMkLst>
        </pc:spChg>
        <pc:spChg chg="add mod">
          <ac:chgData name="Cathy Moya" userId="8e3b76ac-e9c5-40b1-8aba-ae7ad41a2041" providerId="ADAL" clId="{BECE93E6-DF77-4919-98A0-B0324866B463}" dt="2024-07-02T17:45:20.976" v="246" actId="14100"/>
          <ac:spMkLst>
            <pc:docMk/>
            <pc:sldMk cId="2932233882" sldId="256"/>
            <ac:spMk id="9" creationId="{963EFF65-CD89-950A-5D26-3C13744C7A48}"/>
          </ac:spMkLst>
        </pc:spChg>
        <pc:spChg chg="add mod">
          <ac:chgData name="Cathy Moya" userId="8e3b76ac-e9c5-40b1-8aba-ae7ad41a2041" providerId="ADAL" clId="{BECE93E6-DF77-4919-98A0-B0324866B463}" dt="2024-07-02T18:01:12.878" v="348" actId="14100"/>
          <ac:spMkLst>
            <pc:docMk/>
            <pc:sldMk cId="2932233882" sldId="256"/>
            <ac:spMk id="10" creationId="{A4B014B6-5AE2-2ACB-1DD0-6AD44AC085AC}"/>
          </ac:spMkLst>
        </pc:spChg>
        <pc:spChg chg="add mod">
          <ac:chgData name="Cathy Moya" userId="8e3b76ac-e9c5-40b1-8aba-ae7ad41a2041" providerId="ADAL" clId="{BECE93E6-DF77-4919-98A0-B0324866B463}" dt="2024-07-02T18:00:00.167" v="333" actId="403"/>
          <ac:spMkLst>
            <pc:docMk/>
            <pc:sldMk cId="2932233882" sldId="256"/>
            <ac:spMk id="24" creationId="{53884799-7BE2-6446-ACD9-62E4A48B0235}"/>
          </ac:spMkLst>
        </pc:spChg>
        <pc:spChg chg="add mod">
          <ac:chgData name="Cathy Moya" userId="8e3b76ac-e9c5-40b1-8aba-ae7ad41a2041" providerId="ADAL" clId="{BECE93E6-DF77-4919-98A0-B0324866B463}" dt="2024-07-02T18:00:25.046" v="339" actId="403"/>
          <ac:spMkLst>
            <pc:docMk/>
            <pc:sldMk cId="2932233882" sldId="256"/>
            <ac:spMk id="28" creationId="{AA20FCEF-5350-A15A-B793-229B712D6219}"/>
          </ac:spMkLst>
        </pc:spChg>
        <pc:picChg chg="add mod">
          <ac:chgData name="Cathy Moya" userId="8e3b76ac-e9c5-40b1-8aba-ae7ad41a2041" providerId="ADAL" clId="{BECE93E6-DF77-4919-98A0-B0324866B463}" dt="2024-07-02T17:45:06.120" v="241"/>
          <ac:picMkLst>
            <pc:docMk/>
            <pc:sldMk cId="2932233882" sldId="256"/>
            <ac:picMk id="3" creationId="{94C3EEDB-C906-C70A-2768-25CFF23DB3E6}"/>
          </ac:picMkLst>
        </pc:picChg>
        <pc:picChg chg="add del">
          <ac:chgData name="Cathy Moya" userId="8e3b76ac-e9c5-40b1-8aba-ae7ad41a2041" providerId="ADAL" clId="{BECE93E6-DF77-4919-98A0-B0324866B463}" dt="2024-07-02T17:43:47.891" v="222" actId="478"/>
          <ac:picMkLst>
            <pc:docMk/>
            <pc:sldMk cId="2932233882" sldId="256"/>
            <ac:picMk id="5" creationId="{B12F3F94-8650-736B-DEC1-2FA1D5F754D6}"/>
          </ac:picMkLst>
        </pc:picChg>
      </pc:sldChg>
      <pc:sldChg chg="delSp add del">
        <pc:chgData name="Cathy Moya" userId="8e3b76ac-e9c5-40b1-8aba-ae7ad41a2041" providerId="ADAL" clId="{BECE93E6-DF77-4919-98A0-B0324866B463}" dt="2024-07-03T01:13:30.741" v="746" actId="47"/>
        <pc:sldMkLst>
          <pc:docMk/>
          <pc:sldMk cId="994781239" sldId="257"/>
        </pc:sldMkLst>
        <pc:spChg chg="del">
          <ac:chgData name="Cathy Moya" userId="8e3b76ac-e9c5-40b1-8aba-ae7ad41a2041" providerId="ADAL" clId="{BECE93E6-DF77-4919-98A0-B0324866B463}" dt="2024-07-02T17:27:35.991" v="17" actId="478"/>
          <ac:spMkLst>
            <pc:docMk/>
            <pc:sldMk cId="994781239" sldId="257"/>
            <ac:spMk id="5" creationId="{6E3887B1-7F61-B2B5-909E-2D4B1F7E11FD}"/>
          </ac:spMkLst>
        </pc:spChg>
      </pc:sldChg>
      <pc:sldChg chg="addSp delSp modSp add mod ord">
        <pc:chgData name="Cathy Moya" userId="8e3b76ac-e9c5-40b1-8aba-ae7ad41a2041" providerId="ADAL" clId="{BECE93E6-DF77-4919-98A0-B0324866B463}" dt="2024-07-03T01:13:53.712" v="747" actId="1076"/>
        <pc:sldMkLst>
          <pc:docMk/>
          <pc:sldMk cId="3305352068" sldId="258"/>
        </pc:sldMkLst>
        <pc:spChg chg="del">
          <ac:chgData name="Cathy Moya" userId="8e3b76ac-e9c5-40b1-8aba-ae7ad41a2041" providerId="ADAL" clId="{BECE93E6-DF77-4919-98A0-B0324866B463}" dt="2024-07-02T17:28:06.555" v="22" actId="478"/>
          <ac:spMkLst>
            <pc:docMk/>
            <pc:sldMk cId="3305352068" sldId="258"/>
            <ac:spMk id="2" creationId="{415DECA5-B9D6-DAEF-24EB-99F554785A96}"/>
          </ac:spMkLst>
        </pc:spChg>
        <pc:spChg chg="del">
          <ac:chgData name="Cathy Moya" userId="8e3b76ac-e9c5-40b1-8aba-ae7ad41a2041" providerId="ADAL" clId="{BECE93E6-DF77-4919-98A0-B0324866B463}" dt="2024-07-02T17:28:06.555" v="22" actId="478"/>
          <ac:spMkLst>
            <pc:docMk/>
            <pc:sldMk cId="3305352068" sldId="258"/>
            <ac:spMk id="5" creationId="{5868E21E-CE49-606C-665A-9504FDE2BCD9}"/>
          </ac:spMkLst>
        </pc:spChg>
        <pc:spChg chg="del">
          <ac:chgData name="Cathy Moya" userId="8e3b76ac-e9c5-40b1-8aba-ae7ad41a2041" providerId="ADAL" clId="{BECE93E6-DF77-4919-98A0-B0324866B463}" dt="2024-07-02T17:28:06.555" v="22" actId="478"/>
          <ac:spMkLst>
            <pc:docMk/>
            <pc:sldMk cId="3305352068" sldId="258"/>
            <ac:spMk id="7" creationId="{7B1107E9-20E5-A003-6C20-BC562F768C74}"/>
          </ac:spMkLst>
        </pc:spChg>
        <pc:spChg chg="del">
          <ac:chgData name="Cathy Moya" userId="8e3b76ac-e9c5-40b1-8aba-ae7ad41a2041" providerId="ADAL" clId="{BECE93E6-DF77-4919-98A0-B0324866B463}" dt="2024-07-02T17:28:06.555" v="22" actId="478"/>
          <ac:spMkLst>
            <pc:docMk/>
            <pc:sldMk cId="3305352068" sldId="258"/>
            <ac:spMk id="8" creationId="{76CCF946-6657-E33C-52C1-D98868C7CEB5}"/>
          </ac:spMkLst>
        </pc:spChg>
        <pc:spChg chg="del">
          <ac:chgData name="Cathy Moya" userId="8e3b76ac-e9c5-40b1-8aba-ae7ad41a2041" providerId="ADAL" clId="{BECE93E6-DF77-4919-98A0-B0324866B463}" dt="2024-07-02T17:28:06.555" v="22" actId="478"/>
          <ac:spMkLst>
            <pc:docMk/>
            <pc:sldMk cId="3305352068" sldId="258"/>
            <ac:spMk id="9" creationId="{6C4E78AE-19F0-6D52-D776-D6C69B9E9572}"/>
          </ac:spMkLst>
        </pc:spChg>
        <pc:spChg chg="del">
          <ac:chgData name="Cathy Moya" userId="8e3b76ac-e9c5-40b1-8aba-ae7ad41a2041" providerId="ADAL" clId="{BECE93E6-DF77-4919-98A0-B0324866B463}" dt="2024-07-02T17:28:06.555" v="22" actId="478"/>
          <ac:spMkLst>
            <pc:docMk/>
            <pc:sldMk cId="3305352068" sldId="258"/>
            <ac:spMk id="10" creationId="{71C7158C-4DCF-38DB-724F-FBEDB0820B5B}"/>
          </ac:spMkLst>
        </pc:spChg>
        <pc:spChg chg="add del mod">
          <ac:chgData name="Cathy Moya" userId="8e3b76ac-e9c5-40b1-8aba-ae7ad41a2041" providerId="ADAL" clId="{BECE93E6-DF77-4919-98A0-B0324866B463}" dt="2024-07-03T00:00:10.090" v="551" actId="478"/>
          <ac:spMkLst>
            <pc:docMk/>
            <pc:sldMk cId="3305352068" sldId="258"/>
            <ac:spMk id="11" creationId="{5D7D7142-64A3-B1D4-7A70-9BA83CEE4CDB}"/>
          </ac:spMkLst>
        </pc:spChg>
        <pc:spChg chg="del">
          <ac:chgData name="Cathy Moya" userId="8e3b76ac-e9c5-40b1-8aba-ae7ad41a2041" providerId="ADAL" clId="{BECE93E6-DF77-4919-98A0-B0324866B463}" dt="2024-07-02T17:28:06.555" v="22" actId="478"/>
          <ac:spMkLst>
            <pc:docMk/>
            <pc:sldMk cId="3305352068" sldId="258"/>
            <ac:spMk id="12" creationId="{D6993FCD-19E5-D806-C1AA-B9F911BE1D45}"/>
          </ac:spMkLst>
        </pc:spChg>
        <pc:spChg chg="add del mod">
          <ac:chgData name="Cathy Moya" userId="8e3b76ac-e9c5-40b1-8aba-ae7ad41a2041" providerId="ADAL" clId="{BECE93E6-DF77-4919-98A0-B0324866B463}" dt="2024-07-03T00:00:13.766" v="552" actId="478"/>
          <ac:spMkLst>
            <pc:docMk/>
            <pc:sldMk cId="3305352068" sldId="258"/>
            <ac:spMk id="13" creationId="{3C2951D1-59BE-AC41-4CD0-DFE76AF88B78}"/>
          </ac:spMkLst>
        </pc:spChg>
        <pc:spChg chg="add del mod">
          <ac:chgData name="Cathy Moya" userId="8e3b76ac-e9c5-40b1-8aba-ae7ad41a2041" providerId="ADAL" clId="{BECE93E6-DF77-4919-98A0-B0324866B463}" dt="2024-07-02T19:24:57.387" v="356" actId="478"/>
          <ac:spMkLst>
            <pc:docMk/>
            <pc:sldMk cId="3305352068" sldId="258"/>
            <ac:spMk id="15" creationId="{98EEE414-FEFE-5B17-66CE-68ECFEE2F2F7}"/>
          </ac:spMkLst>
        </pc:spChg>
        <pc:spChg chg="add del mod">
          <ac:chgData name="Cathy Moya" userId="8e3b76ac-e9c5-40b1-8aba-ae7ad41a2041" providerId="ADAL" clId="{BECE93E6-DF77-4919-98A0-B0324866B463}" dt="2024-07-02T19:24:31.542" v="354" actId="478"/>
          <ac:spMkLst>
            <pc:docMk/>
            <pc:sldMk cId="3305352068" sldId="258"/>
            <ac:spMk id="18" creationId="{2858B211-0348-65CC-E643-FE862932A25B}"/>
          </ac:spMkLst>
        </pc:spChg>
        <pc:spChg chg="add del mod">
          <ac:chgData name="Cathy Moya" userId="8e3b76ac-e9c5-40b1-8aba-ae7ad41a2041" providerId="ADAL" clId="{BECE93E6-DF77-4919-98A0-B0324866B463}" dt="2024-07-02T19:24:31.542" v="354" actId="478"/>
          <ac:spMkLst>
            <pc:docMk/>
            <pc:sldMk cId="3305352068" sldId="258"/>
            <ac:spMk id="20" creationId="{5C5C92E6-368E-A387-4233-2AA456F92215}"/>
          </ac:spMkLst>
        </pc:spChg>
        <pc:spChg chg="mod">
          <ac:chgData name="Cathy Moya" userId="8e3b76ac-e9c5-40b1-8aba-ae7ad41a2041" providerId="ADAL" clId="{BECE93E6-DF77-4919-98A0-B0324866B463}" dt="2024-07-03T01:03:10.553" v="625" actId="20577"/>
          <ac:spMkLst>
            <pc:docMk/>
            <pc:sldMk cId="3305352068" sldId="258"/>
            <ac:spMk id="22" creationId="{6A716D89-2F7B-8B9A-2D37-1A829615B4A6}"/>
          </ac:spMkLst>
        </pc:spChg>
        <pc:spChg chg="mod">
          <ac:chgData name="Cathy Moya" userId="8e3b76ac-e9c5-40b1-8aba-ae7ad41a2041" providerId="ADAL" clId="{BECE93E6-DF77-4919-98A0-B0324866B463}" dt="2024-07-03T01:05:15.554" v="706" actId="20577"/>
          <ac:spMkLst>
            <pc:docMk/>
            <pc:sldMk cId="3305352068" sldId="258"/>
            <ac:spMk id="23" creationId="{382AB1F9-DF85-D7C7-858F-881007CB7E71}"/>
          </ac:spMkLst>
        </pc:spChg>
        <pc:spChg chg="add del mod">
          <ac:chgData name="Cathy Moya" userId="8e3b76ac-e9c5-40b1-8aba-ae7ad41a2041" providerId="ADAL" clId="{BECE93E6-DF77-4919-98A0-B0324866B463}" dt="2024-07-02T17:59:49.834" v="329" actId="21"/>
          <ac:spMkLst>
            <pc:docMk/>
            <pc:sldMk cId="3305352068" sldId="258"/>
            <ac:spMk id="24" creationId="{53884799-7BE2-6446-ACD9-62E4A48B0235}"/>
          </ac:spMkLst>
        </pc:spChg>
        <pc:spChg chg="add del mod">
          <ac:chgData name="Cathy Moya" userId="8e3b76ac-e9c5-40b1-8aba-ae7ad41a2041" providerId="ADAL" clId="{BECE93E6-DF77-4919-98A0-B0324866B463}" dt="2024-07-02T19:24:31.542" v="354" actId="478"/>
          <ac:spMkLst>
            <pc:docMk/>
            <pc:sldMk cId="3305352068" sldId="258"/>
            <ac:spMk id="25" creationId="{E5D9180E-390F-BED4-1E1C-2283BAAEBA5B}"/>
          </ac:spMkLst>
        </pc:spChg>
        <pc:spChg chg="add del mod">
          <ac:chgData name="Cathy Moya" userId="8e3b76ac-e9c5-40b1-8aba-ae7ad41a2041" providerId="ADAL" clId="{BECE93E6-DF77-4919-98A0-B0324866B463}" dt="2024-07-02T19:24:31.542" v="354" actId="478"/>
          <ac:spMkLst>
            <pc:docMk/>
            <pc:sldMk cId="3305352068" sldId="258"/>
            <ac:spMk id="26" creationId="{1D44A352-7048-9D11-2660-42BF997E57C8}"/>
          </ac:spMkLst>
        </pc:spChg>
        <pc:spChg chg="del mod">
          <ac:chgData name="Cathy Moya" userId="8e3b76ac-e9c5-40b1-8aba-ae7ad41a2041" providerId="ADAL" clId="{BECE93E6-DF77-4919-98A0-B0324866B463}" dt="2024-07-02T17:58:18.213" v="273" actId="478"/>
          <ac:spMkLst>
            <pc:docMk/>
            <pc:sldMk cId="3305352068" sldId="258"/>
            <ac:spMk id="27" creationId="{21637D88-5015-56CF-1F56-A64453227181}"/>
          </ac:spMkLst>
        </pc:spChg>
        <pc:spChg chg="del mod">
          <ac:chgData name="Cathy Moya" userId="8e3b76ac-e9c5-40b1-8aba-ae7ad41a2041" providerId="ADAL" clId="{BECE93E6-DF77-4919-98A0-B0324866B463}" dt="2024-07-02T18:00:09.890" v="335" actId="21"/>
          <ac:spMkLst>
            <pc:docMk/>
            <pc:sldMk cId="3305352068" sldId="258"/>
            <ac:spMk id="28" creationId="{AA20FCEF-5350-A15A-B793-229B712D6219}"/>
          </ac:spMkLst>
        </pc:spChg>
        <pc:spChg chg="del mod">
          <ac:chgData name="Cathy Moya" userId="8e3b76ac-e9c5-40b1-8aba-ae7ad41a2041" providerId="ADAL" clId="{BECE93E6-DF77-4919-98A0-B0324866B463}" dt="2024-07-02T17:57:36.372" v="268" actId="478"/>
          <ac:spMkLst>
            <pc:docMk/>
            <pc:sldMk cId="3305352068" sldId="258"/>
            <ac:spMk id="29" creationId="{83CA3848-7075-81E9-4325-748B8B15FD59}"/>
          </ac:spMkLst>
        </pc:spChg>
        <pc:spChg chg="del mod">
          <ac:chgData name="Cathy Moya" userId="8e3b76ac-e9c5-40b1-8aba-ae7ad41a2041" providerId="ADAL" clId="{BECE93E6-DF77-4919-98A0-B0324866B463}" dt="2024-07-02T17:57:13.498" v="265" actId="478"/>
          <ac:spMkLst>
            <pc:docMk/>
            <pc:sldMk cId="3305352068" sldId="258"/>
            <ac:spMk id="30" creationId="{0C28A5A3-5A79-BD09-2A71-3FA487CF92B8}"/>
          </ac:spMkLst>
        </pc:spChg>
        <pc:spChg chg="add del mod">
          <ac:chgData name="Cathy Moya" userId="8e3b76ac-e9c5-40b1-8aba-ae7ad41a2041" providerId="ADAL" clId="{BECE93E6-DF77-4919-98A0-B0324866B463}" dt="2024-07-02T19:24:34.158" v="355" actId="478"/>
          <ac:spMkLst>
            <pc:docMk/>
            <pc:sldMk cId="3305352068" sldId="258"/>
            <ac:spMk id="31" creationId="{D3EF7BA0-2B75-B325-6FF1-11137CBF4D7F}"/>
          </ac:spMkLst>
        </pc:spChg>
        <pc:spChg chg="mod ord">
          <ac:chgData name="Cathy Moya" userId="8e3b76ac-e9c5-40b1-8aba-ae7ad41a2041" providerId="ADAL" clId="{BECE93E6-DF77-4919-98A0-B0324866B463}" dt="2024-07-03T01:03:55.564" v="642" actId="1076"/>
          <ac:spMkLst>
            <pc:docMk/>
            <pc:sldMk cId="3305352068" sldId="258"/>
            <ac:spMk id="33" creationId="{C5C6C5C9-83DD-FB89-D1B3-B2AF4C6BD204}"/>
          </ac:spMkLst>
        </pc:spChg>
        <pc:spChg chg="mod topLvl">
          <ac:chgData name="Cathy Moya" userId="8e3b76ac-e9c5-40b1-8aba-ae7ad41a2041" providerId="ADAL" clId="{BECE93E6-DF77-4919-98A0-B0324866B463}" dt="2024-07-03T01:03:55.564" v="642" actId="1076"/>
          <ac:spMkLst>
            <pc:docMk/>
            <pc:sldMk cId="3305352068" sldId="258"/>
            <ac:spMk id="34" creationId="{A8400EDB-9159-7F4A-F20E-7465686B45FD}"/>
          </ac:spMkLst>
        </pc:spChg>
        <pc:spChg chg="mod topLvl">
          <ac:chgData name="Cathy Moya" userId="8e3b76ac-e9c5-40b1-8aba-ae7ad41a2041" providerId="ADAL" clId="{BECE93E6-DF77-4919-98A0-B0324866B463}" dt="2024-07-03T01:03:55.564" v="642" actId="1076"/>
          <ac:spMkLst>
            <pc:docMk/>
            <pc:sldMk cId="3305352068" sldId="258"/>
            <ac:spMk id="35" creationId="{9D2EF903-95A8-B5A1-0526-1A864A939250}"/>
          </ac:spMkLst>
        </pc:spChg>
        <pc:spChg chg="add del mod">
          <ac:chgData name="Cathy Moya" userId="8e3b76ac-e9c5-40b1-8aba-ae7ad41a2041" providerId="ADAL" clId="{BECE93E6-DF77-4919-98A0-B0324866B463}" dt="2024-07-02T19:24:31.542" v="354" actId="478"/>
          <ac:spMkLst>
            <pc:docMk/>
            <pc:sldMk cId="3305352068" sldId="258"/>
            <ac:spMk id="36" creationId="{5289044D-0912-EFBE-D802-CAECF932C350}"/>
          </ac:spMkLst>
        </pc:spChg>
        <pc:spChg chg="add del mod">
          <ac:chgData name="Cathy Moya" userId="8e3b76ac-e9c5-40b1-8aba-ae7ad41a2041" providerId="ADAL" clId="{BECE93E6-DF77-4919-98A0-B0324866B463}" dt="2024-07-02T19:26:00.176" v="369" actId="478"/>
          <ac:spMkLst>
            <pc:docMk/>
            <pc:sldMk cId="3305352068" sldId="258"/>
            <ac:spMk id="44" creationId="{08FFD085-7D0D-6EC9-923A-4271D68CCB4A}"/>
          </ac:spMkLst>
        </pc:spChg>
        <pc:spChg chg="add del mod">
          <ac:chgData name="Cathy Moya" userId="8e3b76ac-e9c5-40b1-8aba-ae7ad41a2041" providerId="ADAL" clId="{BECE93E6-DF77-4919-98A0-B0324866B463}" dt="2024-07-02T19:26:00.176" v="369" actId="478"/>
          <ac:spMkLst>
            <pc:docMk/>
            <pc:sldMk cId="3305352068" sldId="258"/>
            <ac:spMk id="45" creationId="{AB504F18-54B6-DF71-9C28-F079FC935A8E}"/>
          </ac:spMkLst>
        </pc:spChg>
        <pc:spChg chg="add del mod">
          <ac:chgData name="Cathy Moya" userId="8e3b76ac-e9c5-40b1-8aba-ae7ad41a2041" providerId="ADAL" clId="{BECE93E6-DF77-4919-98A0-B0324866B463}" dt="2024-07-02T19:26:23.089" v="373" actId="478"/>
          <ac:spMkLst>
            <pc:docMk/>
            <pc:sldMk cId="3305352068" sldId="258"/>
            <ac:spMk id="46" creationId="{2C405FA6-7806-904A-DBED-A6159208CD69}"/>
          </ac:spMkLst>
        </pc:spChg>
        <pc:spChg chg="add del mod">
          <ac:chgData name="Cathy Moya" userId="8e3b76ac-e9c5-40b1-8aba-ae7ad41a2041" providerId="ADAL" clId="{BECE93E6-DF77-4919-98A0-B0324866B463}" dt="2024-07-02T19:26:21.015" v="372" actId="478"/>
          <ac:spMkLst>
            <pc:docMk/>
            <pc:sldMk cId="3305352068" sldId="258"/>
            <ac:spMk id="47" creationId="{BF6AFEF4-D4DC-AB34-E322-EDD7190B5886}"/>
          </ac:spMkLst>
        </pc:spChg>
        <pc:spChg chg="add del mod">
          <ac:chgData name="Cathy Moya" userId="8e3b76ac-e9c5-40b1-8aba-ae7ad41a2041" providerId="ADAL" clId="{BECE93E6-DF77-4919-98A0-B0324866B463}" dt="2024-07-02T19:26:18.346" v="371" actId="478"/>
          <ac:spMkLst>
            <pc:docMk/>
            <pc:sldMk cId="3305352068" sldId="258"/>
            <ac:spMk id="49" creationId="{974C01C7-0E5A-93B0-2AEE-5FA4A4A831C5}"/>
          </ac:spMkLst>
        </pc:spChg>
        <pc:spChg chg="add del mod">
          <ac:chgData name="Cathy Moya" userId="8e3b76ac-e9c5-40b1-8aba-ae7ad41a2041" providerId="ADAL" clId="{BECE93E6-DF77-4919-98A0-B0324866B463}" dt="2024-07-02T19:26:14.207" v="370" actId="478"/>
          <ac:spMkLst>
            <pc:docMk/>
            <pc:sldMk cId="3305352068" sldId="258"/>
            <ac:spMk id="51" creationId="{884051BD-FA34-6B71-2862-37E772E2DAF5}"/>
          </ac:spMkLst>
        </pc:spChg>
        <pc:spChg chg="add mod">
          <ac:chgData name="Cathy Moya" userId="8e3b76ac-e9c5-40b1-8aba-ae7ad41a2041" providerId="ADAL" clId="{BECE93E6-DF77-4919-98A0-B0324866B463}" dt="2024-07-02T19:29:50.972" v="542" actId="1036"/>
          <ac:spMkLst>
            <pc:docMk/>
            <pc:sldMk cId="3305352068" sldId="258"/>
            <ac:spMk id="57" creationId="{4DB2A947-A291-7BD3-3B93-CE409240C44F}"/>
          </ac:spMkLst>
        </pc:spChg>
        <pc:spChg chg="add mod">
          <ac:chgData name="Cathy Moya" userId="8e3b76ac-e9c5-40b1-8aba-ae7ad41a2041" providerId="ADAL" clId="{BECE93E6-DF77-4919-98A0-B0324866B463}" dt="2024-07-02T19:29:50.972" v="542" actId="1036"/>
          <ac:spMkLst>
            <pc:docMk/>
            <pc:sldMk cId="3305352068" sldId="258"/>
            <ac:spMk id="58" creationId="{4DACB758-55B5-1E71-41E4-CE0E430265C1}"/>
          </ac:spMkLst>
        </pc:spChg>
        <pc:spChg chg="add mod">
          <ac:chgData name="Cathy Moya" userId="8e3b76ac-e9c5-40b1-8aba-ae7ad41a2041" providerId="ADAL" clId="{BECE93E6-DF77-4919-98A0-B0324866B463}" dt="2024-07-02T19:29:50.972" v="542" actId="1036"/>
          <ac:spMkLst>
            <pc:docMk/>
            <pc:sldMk cId="3305352068" sldId="258"/>
            <ac:spMk id="62" creationId="{C3E5B204-D751-C2F5-11FF-59CE2AC37FC6}"/>
          </ac:spMkLst>
        </pc:spChg>
        <pc:spChg chg="add mod">
          <ac:chgData name="Cathy Moya" userId="8e3b76ac-e9c5-40b1-8aba-ae7ad41a2041" providerId="ADAL" clId="{BECE93E6-DF77-4919-98A0-B0324866B463}" dt="2024-07-02T19:29:50.972" v="542" actId="1036"/>
          <ac:spMkLst>
            <pc:docMk/>
            <pc:sldMk cId="3305352068" sldId="258"/>
            <ac:spMk id="63" creationId="{353C9AE7-3789-0A0C-5CA4-C57D7ED4EE69}"/>
          </ac:spMkLst>
        </pc:spChg>
        <pc:spChg chg="add mod">
          <ac:chgData name="Cathy Moya" userId="8e3b76ac-e9c5-40b1-8aba-ae7ad41a2041" providerId="ADAL" clId="{BECE93E6-DF77-4919-98A0-B0324866B463}" dt="2024-07-02T19:29:50.972" v="542" actId="1036"/>
          <ac:spMkLst>
            <pc:docMk/>
            <pc:sldMk cId="3305352068" sldId="258"/>
            <ac:spMk id="71" creationId="{8231C4B4-8AD1-BFDF-6715-115D6C604A21}"/>
          </ac:spMkLst>
        </pc:spChg>
        <pc:spChg chg="add mod">
          <ac:chgData name="Cathy Moya" userId="8e3b76ac-e9c5-40b1-8aba-ae7ad41a2041" providerId="ADAL" clId="{BECE93E6-DF77-4919-98A0-B0324866B463}" dt="2024-07-02T19:29:50.972" v="542" actId="1036"/>
          <ac:spMkLst>
            <pc:docMk/>
            <pc:sldMk cId="3305352068" sldId="258"/>
            <ac:spMk id="72" creationId="{1AB9807C-B7A8-D065-1EE8-F20DB21D36C0}"/>
          </ac:spMkLst>
        </pc:spChg>
        <pc:spChg chg="add del">
          <ac:chgData name="Cathy Moya" userId="8e3b76ac-e9c5-40b1-8aba-ae7ad41a2041" providerId="ADAL" clId="{BECE93E6-DF77-4919-98A0-B0324866B463}" dt="2024-07-03T00:56:27.587" v="566" actId="22"/>
          <ac:spMkLst>
            <pc:docMk/>
            <pc:sldMk cId="3305352068" sldId="258"/>
            <ac:spMk id="80" creationId="{DAA0F5A6-4CB0-40D7-A753-93374090B800}"/>
          </ac:spMkLst>
        </pc:spChg>
        <pc:spChg chg="add mod">
          <ac:chgData name="Cathy Moya" userId="8e3b76ac-e9c5-40b1-8aba-ae7ad41a2041" providerId="ADAL" clId="{BECE93E6-DF77-4919-98A0-B0324866B463}" dt="2024-07-03T01:13:53.712" v="747" actId="1076"/>
          <ac:spMkLst>
            <pc:docMk/>
            <pc:sldMk cId="3305352068" sldId="258"/>
            <ac:spMk id="96" creationId="{559E9544-BEB1-48CC-1B76-0A5288B8C8F0}"/>
          </ac:spMkLst>
        </pc:spChg>
        <pc:spChg chg="add mod">
          <ac:chgData name="Cathy Moya" userId="8e3b76ac-e9c5-40b1-8aba-ae7ad41a2041" providerId="ADAL" clId="{BECE93E6-DF77-4919-98A0-B0324866B463}" dt="2024-07-03T01:07:03.115" v="733" actId="403"/>
          <ac:spMkLst>
            <pc:docMk/>
            <pc:sldMk cId="3305352068" sldId="258"/>
            <ac:spMk id="98" creationId="{A36BDA03-B89A-A91A-EF80-535E011EFBB6}"/>
          </ac:spMkLst>
        </pc:spChg>
        <pc:grpChg chg="add del">
          <ac:chgData name="Cathy Moya" userId="8e3b76ac-e9c5-40b1-8aba-ae7ad41a2041" providerId="ADAL" clId="{BECE93E6-DF77-4919-98A0-B0324866B463}" dt="2024-07-02T17:28:02.994" v="21" actId="478"/>
          <ac:grpSpMkLst>
            <pc:docMk/>
            <pc:sldMk cId="3305352068" sldId="258"/>
            <ac:grpSpMk id="3" creationId="{39E694A9-0198-82FE-173C-63E333285E80}"/>
          </ac:grpSpMkLst>
        </pc:grpChg>
        <pc:grpChg chg="add del">
          <ac:chgData name="Cathy Moya" userId="8e3b76ac-e9c5-40b1-8aba-ae7ad41a2041" providerId="ADAL" clId="{BECE93E6-DF77-4919-98A0-B0324866B463}" dt="2024-07-02T17:28:53.498" v="27" actId="164"/>
          <ac:grpSpMkLst>
            <pc:docMk/>
            <pc:sldMk cId="3305352068" sldId="258"/>
            <ac:grpSpMk id="6" creationId="{518B820C-3984-27B3-8FB9-B9B97EFD58C3}"/>
          </ac:grpSpMkLst>
        </pc:grpChg>
        <pc:grpChg chg="add mod">
          <ac:chgData name="Cathy Moya" userId="8e3b76ac-e9c5-40b1-8aba-ae7ad41a2041" providerId="ADAL" clId="{BECE93E6-DF77-4919-98A0-B0324866B463}" dt="2024-07-02T19:29:50.972" v="542" actId="1036"/>
          <ac:grpSpMkLst>
            <pc:docMk/>
            <pc:sldMk cId="3305352068" sldId="258"/>
            <ac:grpSpMk id="53" creationId="{8657F27C-8968-03C8-0901-999FA6D270AE}"/>
          </ac:grpSpMkLst>
        </pc:grpChg>
        <pc:grpChg chg="add mod">
          <ac:chgData name="Cathy Moya" userId="8e3b76ac-e9c5-40b1-8aba-ae7ad41a2041" providerId="ADAL" clId="{BECE93E6-DF77-4919-98A0-B0324866B463}" dt="2024-07-03T01:07:49.187" v="734" actId="14861"/>
          <ac:grpSpMkLst>
            <pc:docMk/>
            <pc:sldMk cId="3305352068" sldId="258"/>
            <ac:grpSpMk id="95" creationId="{382931AB-83D5-2F59-5732-58E4C2E5EDE7}"/>
          </ac:grpSpMkLst>
        </pc:grpChg>
        <pc:grpChg chg="add mod">
          <ac:chgData name="Cathy Moya" userId="8e3b76ac-e9c5-40b1-8aba-ae7ad41a2041" providerId="ADAL" clId="{BECE93E6-DF77-4919-98A0-B0324866B463}" dt="2024-07-03T01:06:33.628" v="727" actId="1036"/>
          <ac:grpSpMkLst>
            <pc:docMk/>
            <pc:sldMk cId="3305352068" sldId="258"/>
            <ac:grpSpMk id="101" creationId="{D8038FCC-4916-F031-DDFA-AB0BA25E383E}"/>
          </ac:grpSpMkLst>
        </pc:grpChg>
        <pc:picChg chg="del">
          <ac:chgData name="Cathy Moya" userId="8e3b76ac-e9c5-40b1-8aba-ae7ad41a2041" providerId="ADAL" clId="{BECE93E6-DF77-4919-98A0-B0324866B463}" dt="2024-07-02T17:28:06.555" v="22" actId="478"/>
          <ac:picMkLst>
            <pc:docMk/>
            <pc:sldMk cId="3305352068" sldId="258"/>
            <ac:picMk id="4" creationId="{F4F1CA09-03FE-1C23-D0B2-A0D33E6FE4F0}"/>
          </ac:picMkLst>
        </pc:picChg>
        <pc:picChg chg="del mod">
          <ac:chgData name="Cathy Moya" userId="8e3b76ac-e9c5-40b1-8aba-ae7ad41a2041" providerId="ADAL" clId="{BECE93E6-DF77-4919-98A0-B0324866B463}" dt="2024-07-02T19:24:26.484" v="353" actId="478"/>
          <ac:picMkLst>
            <pc:docMk/>
            <pc:sldMk cId="3305352068" sldId="258"/>
            <ac:picMk id="21" creationId="{11431615-63CD-F190-9E7F-BC11B2ECEA7F}"/>
          </ac:picMkLst>
        </pc:picChg>
        <pc:picChg chg="mod topLvl">
          <ac:chgData name="Cathy Moya" userId="8e3b76ac-e9c5-40b1-8aba-ae7ad41a2041" providerId="ADAL" clId="{BECE93E6-DF77-4919-98A0-B0324866B463}" dt="2024-07-03T01:03:55.564" v="642" actId="1076"/>
          <ac:picMkLst>
            <pc:docMk/>
            <pc:sldMk cId="3305352068" sldId="258"/>
            <ac:picMk id="32" creationId="{94F69EC9-5DA5-AE95-A6F1-4EBA5F242E77}"/>
          </ac:picMkLst>
        </pc:picChg>
        <pc:picChg chg="del mod modCrop">
          <ac:chgData name="Cathy Moya" userId="8e3b76ac-e9c5-40b1-8aba-ae7ad41a2041" providerId="ADAL" clId="{BECE93E6-DF77-4919-98A0-B0324866B463}" dt="2024-07-02T19:24:34.158" v="355" actId="478"/>
          <ac:picMkLst>
            <pc:docMk/>
            <pc:sldMk cId="3305352068" sldId="258"/>
            <ac:picMk id="37" creationId="{C3C5F293-E289-E0D2-BEE7-B3D3EC9CA834}"/>
          </ac:picMkLst>
        </pc:picChg>
        <pc:picChg chg="add mod">
          <ac:chgData name="Cathy Moya" userId="8e3b76ac-e9c5-40b1-8aba-ae7ad41a2041" providerId="ADAL" clId="{BECE93E6-DF77-4919-98A0-B0324866B463}" dt="2024-07-02T19:24:58.101" v="357"/>
          <ac:picMkLst>
            <pc:docMk/>
            <pc:sldMk cId="3305352068" sldId="258"/>
            <ac:picMk id="38" creationId="{40D50578-34CD-4B90-A8EF-3CD19E6B1EAF}"/>
          </ac:picMkLst>
        </pc:picChg>
        <pc:picChg chg="add mod">
          <ac:chgData name="Cathy Moya" userId="8e3b76ac-e9c5-40b1-8aba-ae7ad41a2041" providerId="ADAL" clId="{BECE93E6-DF77-4919-98A0-B0324866B463}" dt="2024-07-02T19:24:58.101" v="357"/>
          <ac:picMkLst>
            <pc:docMk/>
            <pc:sldMk cId="3305352068" sldId="258"/>
            <ac:picMk id="39" creationId="{16F56593-2870-D57A-9BB9-8F6B69DD34B1}"/>
          </ac:picMkLst>
        </pc:picChg>
        <pc:picChg chg="add mod">
          <ac:chgData name="Cathy Moya" userId="8e3b76ac-e9c5-40b1-8aba-ae7ad41a2041" providerId="ADAL" clId="{BECE93E6-DF77-4919-98A0-B0324866B463}" dt="2024-07-02T19:24:58.101" v="357"/>
          <ac:picMkLst>
            <pc:docMk/>
            <pc:sldMk cId="3305352068" sldId="258"/>
            <ac:picMk id="40" creationId="{B9DA3F66-0721-F609-65D0-76F4B0671125}"/>
          </ac:picMkLst>
        </pc:picChg>
        <pc:picChg chg="add mod">
          <ac:chgData name="Cathy Moya" userId="8e3b76ac-e9c5-40b1-8aba-ae7ad41a2041" providerId="ADAL" clId="{BECE93E6-DF77-4919-98A0-B0324866B463}" dt="2024-07-02T19:24:58.101" v="357"/>
          <ac:picMkLst>
            <pc:docMk/>
            <pc:sldMk cId="3305352068" sldId="258"/>
            <ac:picMk id="42" creationId="{C88E3902-28CD-369B-B811-F1A7BC1DD2D9}"/>
          </ac:picMkLst>
        </pc:picChg>
        <pc:picChg chg="del">
          <ac:chgData name="Cathy Moya" userId="8e3b76ac-e9c5-40b1-8aba-ae7ad41a2041" providerId="ADAL" clId="{BECE93E6-DF77-4919-98A0-B0324866B463}" dt="2024-07-02T17:28:06.555" v="22" actId="478"/>
          <ac:picMkLst>
            <pc:docMk/>
            <pc:sldMk cId="3305352068" sldId="258"/>
            <ac:picMk id="50" creationId="{35265776-F2CF-A51E-DD0B-5C862C482AC6}"/>
          </ac:picMkLst>
        </pc:picChg>
        <pc:picChg chg="del">
          <ac:chgData name="Cathy Moya" userId="8e3b76ac-e9c5-40b1-8aba-ae7ad41a2041" providerId="ADAL" clId="{BECE93E6-DF77-4919-98A0-B0324866B463}" dt="2024-07-02T17:28:06.555" v="22" actId="478"/>
          <ac:picMkLst>
            <pc:docMk/>
            <pc:sldMk cId="3305352068" sldId="258"/>
            <ac:picMk id="52" creationId="{982D3A05-A161-6062-D5B3-BC2B450E7043}"/>
          </ac:picMkLst>
        </pc:picChg>
        <pc:picChg chg="del">
          <ac:chgData name="Cathy Moya" userId="8e3b76ac-e9c5-40b1-8aba-ae7ad41a2041" providerId="ADAL" clId="{BECE93E6-DF77-4919-98A0-B0324866B463}" dt="2024-07-02T17:28:06.555" v="22" actId="478"/>
          <ac:picMkLst>
            <pc:docMk/>
            <pc:sldMk cId="3305352068" sldId="258"/>
            <ac:picMk id="54" creationId="{FCBC1D92-EF31-B466-F46B-1332447450E3}"/>
          </ac:picMkLst>
        </pc:picChg>
        <pc:picChg chg="mod">
          <ac:chgData name="Cathy Moya" userId="8e3b76ac-e9c5-40b1-8aba-ae7ad41a2041" providerId="ADAL" clId="{BECE93E6-DF77-4919-98A0-B0324866B463}" dt="2024-07-02T19:26:46.446" v="376"/>
          <ac:picMkLst>
            <pc:docMk/>
            <pc:sldMk cId="3305352068" sldId="258"/>
            <ac:picMk id="70" creationId="{54A2211A-38D7-D5F7-C4F0-934B2C81E5C2}"/>
          </ac:picMkLst>
        </pc:picChg>
        <pc:picChg chg="add mod">
          <ac:chgData name="Cathy Moya" userId="8e3b76ac-e9c5-40b1-8aba-ae7ad41a2041" providerId="ADAL" clId="{BECE93E6-DF77-4919-98A0-B0324866B463}" dt="2024-07-03T01:06:33.628" v="727" actId="1036"/>
          <ac:picMkLst>
            <pc:docMk/>
            <pc:sldMk cId="3305352068" sldId="258"/>
            <ac:picMk id="74" creationId="{D4419E16-3DB8-DE95-48E2-99F1FE848814}"/>
          </ac:picMkLst>
        </pc:picChg>
        <pc:picChg chg="add del mod">
          <ac:chgData name="Cathy Moya" userId="8e3b76ac-e9c5-40b1-8aba-ae7ad41a2041" providerId="ADAL" clId="{BECE93E6-DF77-4919-98A0-B0324866B463}" dt="2024-07-03T00:00:54.831" v="557" actId="478"/>
          <ac:picMkLst>
            <pc:docMk/>
            <pc:sldMk cId="3305352068" sldId="258"/>
            <ac:picMk id="76" creationId="{EF295337-D5E6-E847-CE9C-A5BAA2A1727E}"/>
          </ac:picMkLst>
        </pc:picChg>
        <pc:picChg chg="add del mod">
          <ac:chgData name="Cathy Moya" userId="8e3b76ac-e9c5-40b1-8aba-ae7ad41a2041" providerId="ADAL" clId="{BECE93E6-DF77-4919-98A0-B0324866B463}" dt="2024-07-03T00:56:25.679" v="564" actId="478"/>
          <ac:picMkLst>
            <pc:docMk/>
            <pc:sldMk cId="3305352068" sldId="258"/>
            <ac:picMk id="78" creationId="{63CC6562-1192-645F-9C56-14E7010B30CB}"/>
          </ac:picMkLst>
        </pc:picChg>
        <pc:picChg chg="add mod modCrop">
          <ac:chgData name="Cathy Moya" userId="8e3b76ac-e9c5-40b1-8aba-ae7ad41a2041" providerId="ADAL" clId="{BECE93E6-DF77-4919-98A0-B0324866B463}" dt="2024-07-03T01:07:49.187" v="734" actId="14861"/>
          <ac:picMkLst>
            <pc:docMk/>
            <pc:sldMk cId="3305352068" sldId="258"/>
            <ac:picMk id="82" creationId="{8B4597B9-202B-DDC4-CCDD-02D755D4D45F}"/>
          </ac:picMkLst>
        </pc:picChg>
        <pc:picChg chg="add mod modCrop">
          <ac:chgData name="Cathy Moya" userId="8e3b76ac-e9c5-40b1-8aba-ae7ad41a2041" providerId="ADAL" clId="{BECE93E6-DF77-4919-98A0-B0324866B463}" dt="2024-07-03T01:01:31.178" v="607" actId="732"/>
          <ac:picMkLst>
            <pc:docMk/>
            <pc:sldMk cId="3305352068" sldId="258"/>
            <ac:picMk id="84" creationId="{C2B95BDA-D4A8-0C72-3949-7B5ACA1AB2E5}"/>
          </ac:picMkLst>
        </pc:picChg>
        <pc:picChg chg="add mod modCrop">
          <ac:chgData name="Cathy Moya" userId="8e3b76ac-e9c5-40b1-8aba-ae7ad41a2041" providerId="ADAL" clId="{BECE93E6-DF77-4919-98A0-B0324866B463}" dt="2024-07-03T01:01:03.821" v="604" actId="1076"/>
          <ac:picMkLst>
            <pc:docMk/>
            <pc:sldMk cId="3305352068" sldId="258"/>
            <ac:picMk id="86" creationId="{4F1E2B85-0F72-ABA5-8086-6474DA895DAD}"/>
          </ac:picMkLst>
        </pc:picChg>
        <pc:picChg chg="add mod modCrop">
          <ac:chgData name="Cathy Moya" userId="8e3b76ac-e9c5-40b1-8aba-ae7ad41a2041" providerId="ADAL" clId="{BECE93E6-DF77-4919-98A0-B0324866B463}" dt="2024-07-03T01:00:56.898" v="602" actId="732"/>
          <ac:picMkLst>
            <pc:docMk/>
            <pc:sldMk cId="3305352068" sldId="258"/>
            <ac:picMk id="88" creationId="{8DE2AA7B-F97A-75C8-926C-5382C6F59C39}"/>
          </ac:picMkLst>
        </pc:picChg>
        <pc:picChg chg="add mod modCrop">
          <ac:chgData name="Cathy Moya" userId="8e3b76ac-e9c5-40b1-8aba-ae7ad41a2041" providerId="ADAL" clId="{BECE93E6-DF77-4919-98A0-B0324866B463}" dt="2024-07-03T01:00:51.628" v="601" actId="1076"/>
          <ac:picMkLst>
            <pc:docMk/>
            <pc:sldMk cId="3305352068" sldId="258"/>
            <ac:picMk id="90" creationId="{B5129664-C23A-3E70-E6C4-4B51B73A1AF7}"/>
          </ac:picMkLst>
        </pc:picChg>
        <pc:picChg chg="add mod modCrop">
          <ac:chgData name="Cathy Moya" userId="8e3b76ac-e9c5-40b1-8aba-ae7ad41a2041" providerId="ADAL" clId="{BECE93E6-DF77-4919-98A0-B0324866B463}" dt="2024-07-03T00:59:48.551" v="594" actId="1076"/>
          <ac:picMkLst>
            <pc:docMk/>
            <pc:sldMk cId="3305352068" sldId="258"/>
            <ac:picMk id="92" creationId="{52740638-207F-5212-4929-268F5C4646DB}"/>
          </ac:picMkLst>
        </pc:picChg>
        <pc:picChg chg="add mod modCrop">
          <ac:chgData name="Cathy Moya" userId="8e3b76ac-e9c5-40b1-8aba-ae7ad41a2041" providerId="ADAL" clId="{BECE93E6-DF77-4919-98A0-B0324866B463}" dt="2024-07-03T01:00:30.840" v="600" actId="1076"/>
          <ac:picMkLst>
            <pc:docMk/>
            <pc:sldMk cId="3305352068" sldId="258"/>
            <ac:picMk id="94" creationId="{D1C45AF5-34AD-6968-5ED1-C728983A8279}"/>
          </ac:picMkLst>
        </pc:picChg>
        <pc:picChg chg="add mod">
          <ac:chgData name="Cathy Moya" userId="8e3b76ac-e9c5-40b1-8aba-ae7ad41a2041" providerId="ADAL" clId="{BECE93E6-DF77-4919-98A0-B0324866B463}" dt="2024-07-03T01:06:49.187" v="730" actId="1076"/>
          <ac:picMkLst>
            <pc:docMk/>
            <pc:sldMk cId="3305352068" sldId="258"/>
            <ac:picMk id="100" creationId="{CFFA6833-84BD-B9D1-A15C-BFA30B2E76C5}"/>
          </ac:picMkLst>
        </pc:picChg>
        <pc:picChg chg="add mod">
          <ac:chgData name="Cathy Moya" userId="8e3b76ac-e9c5-40b1-8aba-ae7ad41a2041" providerId="ADAL" clId="{BECE93E6-DF77-4919-98A0-B0324866B463}" dt="2024-07-03T01:09:53.160" v="745" actId="688"/>
          <ac:picMkLst>
            <pc:docMk/>
            <pc:sldMk cId="3305352068" sldId="258"/>
            <ac:picMk id="103" creationId="{9B525167-BEEF-EFE5-40EC-CBB9B78586F8}"/>
          </ac:picMkLst>
        </pc:picChg>
        <pc:picChg chg="add mod">
          <ac:chgData name="Cathy Moya" userId="8e3b76ac-e9c5-40b1-8aba-ae7ad41a2041" providerId="ADAL" clId="{BECE93E6-DF77-4919-98A0-B0324866B463}" dt="2024-07-03T01:09:49.570" v="744" actId="688"/>
          <ac:picMkLst>
            <pc:docMk/>
            <pc:sldMk cId="3305352068" sldId="258"/>
            <ac:picMk id="104" creationId="{61EA6562-D845-69E1-035D-4EA6D43A4D69}"/>
          </ac:picMkLst>
        </pc:picChg>
      </pc:sldChg>
      <pc:sldChg chg="addSp delSp modSp add mod ord">
        <pc:chgData name="Cathy Moya" userId="8e3b76ac-e9c5-40b1-8aba-ae7ad41a2041" providerId="ADAL" clId="{BECE93E6-DF77-4919-98A0-B0324866B463}" dt="2024-07-02T17:42:02.263" v="215" actId="478"/>
        <pc:sldMkLst>
          <pc:docMk/>
          <pc:sldMk cId="2641084857" sldId="259"/>
        </pc:sldMkLst>
        <pc:spChg chg="del mod">
          <ac:chgData name="Cathy Moya" userId="8e3b76ac-e9c5-40b1-8aba-ae7ad41a2041" providerId="ADAL" clId="{BECE93E6-DF77-4919-98A0-B0324866B463}" dt="2024-07-02T17:39:30.904" v="169" actId="478"/>
          <ac:spMkLst>
            <pc:docMk/>
            <pc:sldMk cId="2641084857" sldId="259"/>
            <ac:spMk id="5" creationId="{71A3817C-9DF2-C37D-CCB6-77DF21B21913}"/>
          </ac:spMkLst>
        </pc:spChg>
        <pc:spChg chg="mod">
          <ac:chgData name="Cathy Moya" userId="8e3b76ac-e9c5-40b1-8aba-ae7ad41a2041" providerId="ADAL" clId="{BECE93E6-DF77-4919-98A0-B0324866B463}" dt="2024-07-02T17:27:41.975" v="18" actId="20577"/>
          <ac:spMkLst>
            <pc:docMk/>
            <pc:sldMk cId="2641084857" sldId="259"/>
            <ac:spMk id="7" creationId="{0F298A3B-6EC0-004D-4456-B6C16ED72361}"/>
          </ac:spMkLst>
        </pc:spChg>
        <pc:spChg chg="mod topLvl">
          <ac:chgData name="Cathy Moya" userId="8e3b76ac-e9c5-40b1-8aba-ae7ad41a2041" providerId="ADAL" clId="{BECE93E6-DF77-4919-98A0-B0324866B463}" dt="2024-07-02T17:41:51.626" v="212" actId="1036"/>
          <ac:spMkLst>
            <pc:docMk/>
            <pc:sldMk cId="2641084857" sldId="259"/>
            <ac:spMk id="8" creationId="{16983A60-3795-3F31-2C06-1F314267411C}"/>
          </ac:spMkLst>
        </pc:spChg>
        <pc:spChg chg="mod">
          <ac:chgData name="Cathy Moya" userId="8e3b76ac-e9c5-40b1-8aba-ae7ad41a2041" providerId="ADAL" clId="{BECE93E6-DF77-4919-98A0-B0324866B463}" dt="2024-07-02T17:35:52.074" v="129" actId="1076"/>
          <ac:spMkLst>
            <pc:docMk/>
            <pc:sldMk cId="2641084857" sldId="259"/>
            <ac:spMk id="10" creationId="{2A1BFE21-7DF4-8E63-5685-D4C77B140F10}"/>
          </ac:spMkLst>
        </pc:spChg>
        <pc:spChg chg="mod topLvl">
          <ac:chgData name="Cathy Moya" userId="8e3b76ac-e9c5-40b1-8aba-ae7ad41a2041" providerId="ADAL" clId="{BECE93E6-DF77-4919-98A0-B0324866B463}" dt="2024-07-02T17:41:51.626" v="212" actId="1036"/>
          <ac:spMkLst>
            <pc:docMk/>
            <pc:sldMk cId="2641084857" sldId="259"/>
            <ac:spMk id="12" creationId="{78CF5DCD-8FF3-D7BB-33A7-B5D7452B15A8}"/>
          </ac:spMkLst>
        </pc:spChg>
        <pc:spChg chg="mod">
          <ac:chgData name="Cathy Moya" userId="8e3b76ac-e9c5-40b1-8aba-ae7ad41a2041" providerId="ADAL" clId="{BECE93E6-DF77-4919-98A0-B0324866B463}" dt="2024-07-02T17:36:08.613" v="136" actId="1076"/>
          <ac:spMkLst>
            <pc:docMk/>
            <pc:sldMk cId="2641084857" sldId="259"/>
            <ac:spMk id="13" creationId="{A22447A9-31F8-8515-AF23-10ECBEE29BA6}"/>
          </ac:spMkLst>
        </pc:spChg>
        <pc:spChg chg="mod topLvl">
          <ac:chgData name="Cathy Moya" userId="8e3b76ac-e9c5-40b1-8aba-ae7ad41a2041" providerId="ADAL" clId="{BECE93E6-DF77-4919-98A0-B0324866B463}" dt="2024-07-02T17:40:49.832" v="201" actId="1035"/>
          <ac:spMkLst>
            <pc:docMk/>
            <pc:sldMk cId="2641084857" sldId="259"/>
            <ac:spMk id="14" creationId="{B15248C2-9CA0-8FD0-669E-DB400C2594EB}"/>
          </ac:spMkLst>
        </pc:spChg>
        <pc:spChg chg="mod topLvl">
          <ac:chgData name="Cathy Moya" userId="8e3b76ac-e9c5-40b1-8aba-ae7ad41a2041" providerId="ADAL" clId="{BECE93E6-DF77-4919-98A0-B0324866B463}" dt="2024-07-02T17:40:49.832" v="201" actId="1035"/>
          <ac:spMkLst>
            <pc:docMk/>
            <pc:sldMk cId="2641084857" sldId="259"/>
            <ac:spMk id="16" creationId="{28D14811-CBC7-D5FA-3BBB-6DA358B7B2C4}"/>
          </ac:spMkLst>
        </pc:spChg>
        <pc:spChg chg="mod">
          <ac:chgData name="Cathy Moya" userId="8e3b76ac-e9c5-40b1-8aba-ae7ad41a2041" providerId="ADAL" clId="{BECE93E6-DF77-4919-98A0-B0324866B463}" dt="2024-07-02T17:38:16.878" v="147" actId="1076"/>
          <ac:spMkLst>
            <pc:docMk/>
            <pc:sldMk cId="2641084857" sldId="259"/>
            <ac:spMk id="18" creationId="{6BF53E6E-9F9D-71C6-C39D-AE5C0EC888AA}"/>
          </ac:spMkLst>
        </pc:spChg>
        <pc:spChg chg="mod">
          <ac:chgData name="Cathy Moya" userId="8e3b76ac-e9c5-40b1-8aba-ae7ad41a2041" providerId="ADAL" clId="{BECE93E6-DF77-4919-98A0-B0324866B463}" dt="2024-07-02T17:35:56.055" v="130" actId="1076"/>
          <ac:spMkLst>
            <pc:docMk/>
            <pc:sldMk cId="2641084857" sldId="259"/>
            <ac:spMk id="21" creationId="{2347C0FD-41CA-27AB-E94B-B0E6DA8A3ECC}"/>
          </ac:spMkLst>
        </pc:spChg>
        <pc:spChg chg="mod topLvl">
          <ac:chgData name="Cathy Moya" userId="8e3b76ac-e9c5-40b1-8aba-ae7ad41a2041" providerId="ADAL" clId="{BECE93E6-DF77-4919-98A0-B0324866B463}" dt="2024-07-02T17:41:51.626" v="212" actId="1036"/>
          <ac:spMkLst>
            <pc:docMk/>
            <pc:sldMk cId="2641084857" sldId="259"/>
            <ac:spMk id="23" creationId="{87365B43-67C0-9885-5AE1-80A619E02FB7}"/>
          </ac:spMkLst>
        </pc:spChg>
        <pc:spChg chg="mod topLvl">
          <ac:chgData name="Cathy Moya" userId="8e3b76ac-e9c5-40b1-8aba-ae7ad41a2041" providerId="ADAL" clId="{BECE93E6-DF77-4919-98A0-B0324866B463}" dt="2024-07-02T17:41:51.626" v="212" actId="1036"/>
          <ac:spMkLst>
            <pc:docMk/>
            <pc:sldMk cId="2641084857" sldId="259"/>
            <ac:spMk id="25" creationId="{09B59F53-2345-816C-28DB-7D39147698E9}"/>
          </ac:spMkLst>
        </pc:spChg>
        <pc:spChg chg="mod">
          <ac:chgData name="Cathy Moya" userId="8e3b76ac-e9c5-40b1-8aba-ae7ad41a2041" providerId="ADAL" clId="{BECE93E6-DF77-4919-98A0-B0324866B463}" dt="2024-07-02T17:38:07.446" v="144" actId="1076"/>
          <ac:spMkLst>
            <pc:docMk/>
            <pc:sldMk cId="2641084857" sldId="259"/>
            <ac:spMk id="26" creationId="{4340BFEC-804E-2F2A-A376-10969DC1C8EB}"/>
          </ac:spMkLst>
        </pc:spChg>
        <pc:spChg chg="mod">
          <ac:chgData name="Cathy Moya" userId="8e3b76ac-e9c5-40b1-8aba-ae7ad41a2041" providerId="ADAL" clId="{BECE93E6-DF77-4919-98A0-B0324866B463}" dt="2024-07-02T17:36:38.817" v="142" actId="1076"/>
          <ac:spMkLst>
            <pc:docMk/>
            <pc:sldMk cId="2641084857" sldId="259"/>
            <ac:spMk id="27" creationId="{51F1C4A4-10E0-AECE-FF9A-F15EF8ABD273}"/>
          </ac:spMkLst>
        </pc:spChg>
        <pc:spChg chg="mod topLvl">
          <ac:chgData name="Cathy Moya" userId="8e3b76ac-e9c5-40b1-8aba-ae7ad41a2041" providerId="ADAL" clId="{BECE93E6-DF77-4919-98A0-B0324866B463}" dt="2024-07-02T17:41:51.626" v="212" actId="1036"/>
          <ac:spMkLst>
            <pc:docMk/>
            <pc:sldMk cId="2641084857" sldId="259"/>
            <ac:spMk id="31" creationId="{1EA5574A-BC50-EA58-9823-ED440A50082F}"/>
          </ac:spMkLst>
        </pc:spChg>
        <pc:spChg chg="mod topLvl">
          <ac:chgData name="Cathy Moya" userId="8e3b76ac-e9c5-40b1-8aba-ae7ad41a2041" providerId="ADAL" clId="{BECE93E6-DF77-4919-98A0-B0324866B463}" dt="2024-07-02T17:41:51.626" v="212" actId="1036"/>
          <ac:spMkLst>
            <pc:docMk/>
            <pc:sldMk cId="2641084857" sldId="259"/>
            <ac:spMk id="32" creationId="{73DB3319-F480-6605-6956-07E980494B46}"/>
          </ac:spMkLst>
        </pc:spChg>
        <pc:spChg chg="mod topLvl">
          <ac:chgData name="Cathy Moya" userId="8e3b76ac-e9c5-40b1-8aba-ae7ad41a2041" providerId="ADAL" clId="{BECE93E6-DF77-4919-98A0-B0324866B463}" dt="2024-07-02T17:41:51.626" v="212" actId="1036"/>
          <ac:spMkLst>
            <pc:docMk/>
            <pc:sldMk cId="2641084857" sldId="259"/>
            <ac:spMk id="33" creationId="{A17676A8-D55E-281D-9F69-C3199FA8F76B}"/>
          </ac:spMkLst>
        </pc:spChg>
        <pc:spChg chg="mod topLvl">
          <ac:chgData name="Cathy Moya" userId="8e3b76ac-e9c5-40b1-8aba-ae7ad41a2041" providerId="ADAL" clId="{BECE93E6-DF77-4919-98A0-B0324866B463}" dt="2024-07-02T17:41:51.626" v="212" actId="1036"/>
          <ac:spMkLst>
            <pc:docMk/>
            <pc:sldMk cId="2641084857" sldId="259"/>
            <ac:spMk id="34" creationId="{A5F9AC7A-F6E4-9634-BD54-3ADA9C4E468C}"/>
          </ac:spMkLst>
        </pc:spChg>
        <pc:spChg chg="add del mod">
          <ac:chgData name="Cathy Moya" userId="8e3b76ac-e9c5-40b1-8aba-ae7ad41a2041" providerId="ADAL" clId="{BECE93E6-DF77-4919-98A0-B0324866B463}" dt="2024-07-02T17:35:23.803" v="126" actId="478"/>
          <ac:spMkLst>
            <pc:docMk/>
            <pc:sldMk cId="2641084857" sldId="259"/>
            <ac:spMk id="35" creationId="{0E7E597B-D3E6-AAF0-CCF2-E3E4288474B6}"/>
          </ac:spMkLst>
        </pc:spChg>
        <pc:spChg chg="add del mod">
          <ac:chgData name="Cathy Moya" userId="8e3b76ac-e9c5-40b1-8aba-ae7ad41a2041" providerId="ADAL" clId="{BECE93E6-DF77-4919-98A0-B0324866B463}" dt="2024-07-02T17:35:22.292" v="125" actId="478"/>
          <ac:spMkLst>
            <pc:docMk/>
            <pc:sldMk cId="2641084857" sldId="259"/>
            <ac:spMk id="36" creationId="{A67FB9BA-C761-C896-97E5-5658867531DA}"/>
          </ac:spMkLst>
        </pc:spChg>
        <pc:spChg chg="add del mod">
          <ac:chgData name="Cathy Moya" userId="8e3b76ac-e9c5-40b1-8aba-ae7ad41a2041" providerId="ADAL" clId="{BECE93E6-DF77-4919-98A0-B0324866B463}" dt="2024-07-02T17:35:20.560" v="124" actId="478"/>
          <ac:spMkLst>
            <pc:docMk/>
            <pc:sldMk cId="2641084857" sldId="259"/>
            <ac:spMk id="37" creationId="{F3B2E943-4ACA-D140-1AC1-5B6326B123EA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51" creationId="{8EBD32B9-1CB2-E3C0-2603-7106539465A9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52" creationId="{DE09C176-4633-7029-E9A9-866896AAA8DF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54" creationId="{353EC34A-A7E5-1BC2-B794-9B8DB9974653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57" creationId="{3868949E-6717-6218-CDD6-CA376117C957}"/>
          </ac:spMkLst>
        </pc:spChg>
        <pc:spChg chg="del">
          <ac:chgData name="Cathy Moya" userId="8e3b76ac-e9c5-40b1-8aba-ae7ad41a2041" providerId="ADAL" clId="{BECE93E6-DF77-4919-98A0-B0324866B463}" dt="2024-07-02T17:26:42.376" v="13" actId="478"/>
          <ac:spMkLst>
            <pc:docMk/>
            <pc:sldMk cId="2641084857" sldId="259"/>
            <ac:spMk id="58" creationId="{0A48825C-5C67-9E25-AE82-9040993C09D0}"/>
          </ac:spMkLst>
        </pc:spChg>
        <pc:spChg chg="del">
          <ac:chgData name="Cathy Moya" userId="8e3b76ac-e9c5-40b1-8aba-ae7ad41a2041" providerId="ADAL" clId="{BECE93E6-DF77-4919-98A0-B0324866B463}" dt="2024-07-02T17:26:42.376" v="13" actId="478"/>
          <ac:spMkLst>
            <pc:docMk/>
            <pc:sldMk cId="2641084857" sldId="259"/>
            <ac:spMk id="59" creationId="{93443353-252B-FAFA-404D-2083CAA3BDD1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82" creationId="{EBFA9855-B1B4-E63C-CD71-7CBA770AA7E2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83" creationId="{0F3C71B1-7E04-A8C2-61AB-82C02E5FEC97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84" creationId="{5DC51650-DB30-1C69-BAC3-578F785D642C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85" creationId="{16121288-D755-98EA-ABF8-BD6D506B59B2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86" creationId="{C1747508-8701-9CB4-5214-E50A0F1B9CE4}"/>
          </ac:spMkLst>
        </pc:spChg>
        <pc:spChg chg="del">
          <ac:chgData name="Cathy Moya" userId="8e3b76ac-e9c5-40b1-8aba-ae7ad41a2041" providerId="ADAL" clId="{BECE93E6-DF77-4919-98A0-B0324866B463}" dt="2024-07-02T17:26:42.376" v="13" actId="478"/>
          <ac:spMkLst>
            <pc:docMk/>
            <pc:sldMk cId="2641084857" sldId="259"/>
            <ac:spMk id="100" creationId="{88D18A90-8CB4-7FA7-CF18-5F638F425EC7}"/>
          </ac:spMkLst>
        </pc:spChg>
        <pc:spChg chg="mod">
          <ac:chgData name="Cathy Moya" userId="8e3b76ac-e9c5-40b1-8aba-ae7ad41a2041" providerId="ADAL" clId="{BECE93E6-DF77-4919-98A0-B0324866B463}" dt="2024-07-02T17:40:37.478" v="190" actId="1035"/>
          <ac:spMkLst>
            <pc:docMk/>
            <pc:sldMk cId="2641084857" sldId="259"/>
            <ac:spMk id="101" creationId="{19EA1550-E8E3-F020-5D5C-2EF1CBE87FE0}"/>
          </ac:spMkLst>
        </pc:spChg>
        <pc:grpChg chg="add del mod">
          <ac:chgData name="Cathy Moya" userId="8e3b76ac-e9c5-40b1-8aba-ae7ad41a2041" providerId="ADAL" clId="{BECE93E6-DF77-4919-98A0-B0324866B463}" dt="2024-07-02T17:40:12.602" v="170" actId="165"/>
          <ac:grpSpMkLst>
            <pc:docMk/>
            <pc:sldMk cId="2641084857" sldId="259"/>
            <ac:grpSpMk id="3" creationId="{6A5AFBC2-E135-D274-02B8-CCAA3DFBF882}"/>
          </ac:grpSpMkLst>
        </pc:grpChg>
        <pc:picChg chg="mod">
          <ac:chgData name="Cathy Moya" userId="8e3b76ac-e9c5-40b1-8aba-ae7ad41a2041" providerId="ADAL" clId="{BECE93E6-DF77-4919-98A0-B0324866B463}" dt="2024-07-02T17:40:42.832" v="191" actId="14100"/>
          <ac:picMkLst>
            <pc:docMk/>
            <pc:sldMk cId="2641084857" sldId="259"/>
            <ac:picMk id="2" creationId="{7ABBD963-6C45-004D-93E5-D3EB0364D042}"/>
          </ac:picMkLst>
        </pc:picChg>
        <pc:picChg chg="del">
          <ac:chgData name="Cathy Moya" userId="8e3b76ac-e9c5-40b1-8aba-ae7ad41a2041" providerId="ADAL" clId="{BECE93E6-DF77-4919-98A0-B0324866B463}" dt="2024-07-02T17:26:42.376" v="13" actId="478"/>
          <ac:picMkLst>
            <pc:docMk/>
            <pc:sldMk cId="2641084857" sldId="259"/>
            <ac:picMk id="4" creationId="{1C53FE80-8CA4-F2D7-DF48-6C75257418A2}"/>
          </ac:picMkLst>
        </pc:picChg>
        <pc:picChg chg="mod topLvl">
          <ac:chgData name="Cathy Moya" userId="8e3b76ac-e9c5-40b1-8aba-ae7ad41a2041" providerId="ADAL" clId="{BECE93E6-DF77-4919-98A0-B0324866B463}" dt="2024-07-02T17:40:59.629" v="203" actId="14100"/>
          <ac:picMkLst>
            <pc:docMk/>
            <pc:sldMk cId="2641084857" sldId="259"/>
            <ac:picMk id="6" creationId="{078247EB-EECA-7D2E-E32A-861C9191D1C5}"/>
          </ac:picMkLst>
        </pc:picChg>
        <pc:picChg chg="mod">
          <ac:chgData name="Cathy Moya" userId="8e3b76ac-e9c5-40b1-8aba-ae7ad41a2041" providerId="ADAL" clId="{BECE93E6-DF77-4919-98A0-B0324866B463}" dt="2024-07-02T17:33:23.976" v="53" actId="14100"/>
          <ac:picMkLst>
            <pc:docMk/>
            <pc:sldMk cId="2641084857" sldId="259"/>
            <ac:picMk id="15" creationId="{DC27B340-F26C-43FD-52A4-2E9394D72595}"/>
          </ac:picMkLst>
        </pc:picChg>
        <pc:picChg chg="mod">
          <ac:chgData name="Cathy Moya" userId="8e3b76ac-e9c5-40b1-8aba-ae7ad41a2041" providerId="ADAL" clId="{BECE93E6-DF77-4919-98A0-B0324866B463}" dt="2024-07-02T17:33:13.295" v="52" actId="1035"/>
          <ac:picMkLst>
            <pc:docMk/>
            <pc:sldMk cId="2641084857" sldId="259"/>
            <ac:picMk id="17" creationId="{0F4EE8C6-F835-BB79-A306-EDD57B897B7F}"/>
          </ac:picMkLst>
        </pc:picChg>
        <pc:picChg chg="mod topLvl">
          <ac:chgData name="Cathy Moya" userId="8e3b76ac-e9c5-40b1-8aba-ae7ad41a2041" providerId="ADAL" clId="{BECE93E6-DF77-4919-98A0-B0324866B463}" dt="2024-07-02T17:41:51.626" v="212" actId="1036"/>
          <ac:picMkLst>
            <pc:docMk/>
            <pc:sldMk cId="2641084857" sldId="259"/>
            <ac:picMk id="19" creationId="{9CE18960-7449-3DD4-3E86-6A4D28048081}"/>
          </ac:picMkLst>
        </pc:picChg>
        <pc:picChg chg="mod">
          <ac:chgData name="Cathy Moya" userId="8e3b76ac-e9c5-40b1-8aba-ae7ad41a2041" providerId="ADAL" clId="{BECE93E6-DF77-4919-98A0-B0324866B463}" dt="2024-07-02T17:33:13.295" v="52" actId="1035"/>
          <ac:picMkLst>
            <pc:docMk/>
            <pc:sldMk cId="2641084857" sldId="259"/>
            <ac:picMk id="22" creationId="{8D1A1276-9D75-39B2-15E3-01A9D27E5E93}"/>
          </ac:picMkLst>
        </pc:picChg>
        <pc:picChg chg="mod topLvl">
          <ac:chgData name="Cathy Moya" userId="8e3b76ac-e9c5-40b1-8aba-ae7ad41a2041" providerId="ADAL" clId="{BECE93E6-DF77-4919-98A0-B0324866B463}" dt="2024-07-02T17:41:51.626" v="212" actId="1036"/>
          <ac:picMkLst>
            <pc:docMk/>
            <pc:sldMk cId="2641084857" sldId="259"/>
            <ac:picMk id="24" creationId="{94AE8F1D-AFDC-E730-67C8-8E108B61A4CB}"/>
          </ac:picMkLst>
        </pc:picChg>
        <pc:picChg chg="mod topLvl">
          <ac:chgData name="Cathy Moya" userId="8e3b76ac-e9c5-40b1-8aba-ae7ad41a2041" providerId="ADAL" clId="{BECE93E6-DF77-4919-98A0-B0324866B463}" dt="2024-07-02T17:41:51.626" v="212" actId="1036"/>
          <ac:picMkLst>
            <pc:docMk/>
            <pc:sldMk cId="2641084857" sldId="259"/>
            <ac:picMk id="28" creationId="{19D3CA14-F22A-4E68-67B2-9F10F35910CA}"/>
          </ac:picMkLst>
        </pc:picChg>
        <pc:picChg chg="mod topLvl">
          <ac:chgData name="Cathy Moya" userId="8e3b76ac-e9c5-40b1-8aba-ae7ad41a2041" providerId="ADAL" clId="{BECE93E6-DF77-4919-98A0-B0324866B463}" dt="2024-07-02T17:41:51.626" v="212" actId="1036"/>
          <ac:picMkLst>
            <pc:docMk/>
            <pc:sldMk cId="2641084857" sldId="259"/>
            <ac:picMk id="29" creationId="{DF025A0D-6D66-086F-2832-6E5E0691097A}"/>
          </ac:picMkLst>
        </pc:picChg>
        <pc:picChg chg="mod topLvl">
          <ac:chgData name="Cathy Moya" userId="8e3b76ac-e9c5-40b1-8aba-ae7ad41a2041" providerId="ADAL" clId="{BECE93E6-DF77-4919-98A0-B0324866B463}" dt="2024-07-02T17:41:51.626" v="212" actId="1036"/>
          <ac:picMkLst>
            <pc:docMk/>
            <pc:sldMk cId="2641084857" sldId="259"/>
            <ac:picMk id="30" creationId="{3C0FB957-195B-BCFC-004D-FBAA6CCD1AEB}"/>
          </ac:picMkLst>
        </pc:picChg>
        <pc:picChg chg="mod">
          <ac:chgData name="Cathy Moya" userId="8e3b76ac-e9c5-40b1-8aba-ae7ad41a2041" providerId="ADAL" clId="{BECE93E6-DF77-4919-98A0-B0324866B463}" dt="2024-07-02T17:40:37.478" v="190" actId="1035"/>
          <ac:picMkLst>
            <pc:docMk/>
            <pc:sldMk cId="2641084857" sldId="259"/>
            <ac:picMk id="70" creationId="{C35DD54A-1360-470C-3129-12E959E48D36}"/>
          </ac:picMkLst>
        </pc:picChg>
        <pc:picChg chg="mod">
          <ac:chgData name="Cathy Moya" userId="8e3b76ac-e9c5-40b1-8aba-ae7ad41a2041" providerId="ADAL" clId="{BECE93E6-DF77-4919-98A0-B0324866B463}" dt="2024-07-02T17:40:37.478" v="190" actId="1035"/>
          <ac:picMkLst>
            <pc:docMk/>
            <pc:sldMk cId="2641084857" sldId="259"/>
            <ac:picMk id="74" creationId="{57177929-15D2-BA15-623B-130090FF6A2B}"/>
          </ac:picMkLst>
        </pc:picChg>
        <pc:picChg chg="mod">
          <ac:chgData name="Cathy Moya" userId="8e3b76ac-e9c5-40b1-8aba-ae7ad41a2041" providerId="ADAL" clId="{BECE93E6-DF77-4919-98A0-B0324866B463}" dt="2024-07-02T17:40:37.478" v="190" actId="1035"/>
          <ac:picMkLst>
            <pc:docMk/>
            <pc:sldMk cId="2641084857" sldId="259"/>
            <ac:picMk id="76" creationId="{1AEE3BE0-9B09-782D-E0FE-5E4D44F1D43E}"/>
          </ac:picMkLst>
        </pc:picChg>
        <pc:picChg chg="del">
          <ac:chgData name="Cathy Moya" userId="8e3b76ac-e9c5-40b1-8aba-ae7ad41a2041" providerId="ADAL" clId="{BECE93E6-DF77-4919-98A0-B0324866B463}" dt="2024-07-02T17:26:42.376" v="13" actId="478"/>
          <ac:picMkLst>
            <pc:docMk/>
            <pc:sldMk cId="2641084857" sldId="259"/>
            <ac:picMk id="92" creationId="{F286DFB9-0646-A5D2-5E1B-5644115EFB70}"/>
          </ac:picMkLst>
        </pc:picChg>
        <pc:picChg chg="del">
          <ac:chgData name="Cathy Moya" userId="8e3b76ac-e9c5-40b1-8aba-ae7ad41a2041" providerId="ADAL" clId="{BECE93E6-DF77-4919-98A0-B0324866B463}" dt="2024-07-02T17:26:42.376" v="13" actId="478"/>
          <ac:picMkLst>
            <pc:docMk/>
            <pc:sldMk cId="2641084857" sldId="259"/>
            <ac:picMk id="94" creationId="{CB630536-4154-8B72-49FA-48CA1B8B5CF6}"/>
          </ac:picMkLst>
        </pc:picChg>
        <pc:picChg chg="del">
          <ac:chgData name="Cathy Moya" userId="8e3b76ac-e9c5-40b1-8aba-ae7ad41a2041" providerId="ADAL" clId="{BECE93E6-DF77-4919-98A0-B0324866B463}" dt="2024-07-02T17:26:42.376" v="13" actId="478"/>
          <ac:picMkLst>
            <pc:docMk/>
            <pc:sldMk cId="2641084857" sldId="259"/>
            <ac:picMk id="99" creationId="{39DE88D2-C8C0-0D12-82FC-BDC08E131EFA}"/>
          </ac:picMkLst>
        </pc:picChg>
        <pc:cxnChg chg="add del mod">
          <ac:chgData name="Cathy Moya" userId="8e3b76ac-e9c5-40b1-8aba-ae7ad41a2041" providerId="ADAL" clId="{BECE93E6-DF77-4919-98A0-B0324866B463}" dt="2024-07-02T17:42:02.263" v="215" actId="478"/>
          <ac:cxnSpMkLst>
            <pc:docMk/>
            <pc:sldMk cId="2641084857" sldId="259"/>
            <ac:cxnSpMk id="39" creationId="{513286C1-3834-D6C0-C950-E0C8FED3A0F5}"/>
          </ac:cxnSpMkLst>
        </pc:cxnChg>
        <pc:cxnChg chg="add del mod">
          <ac:chgData name="Cathy Moya" userId="8e3b76ac-e9c5-40b1-8aba-ae7ad41a2041" providerId="ADAL" clId="{BECE93E6-DF77-4919-98A0-B0324866B463}" dt="2024-07-02T17:42:01.123" v="214" actId="478"/>
          <ac:cxnSpMkLst>
            <pc:docMk/>
            <pc:sldMk cId="2641084857" sldId="259"/>
            <ac:cxnSpMk id="40" creationId="{9B5D7952-CDF1-4724-A55E-DED2ADF09685}"/>
          </ac:cxnSpMkLst>
        </pc:cxnChg>
        <pc:cxnChg chg="add del mod">
          <ac:chgData name="Cathy Moya" userId="8e3b76ac-e9c5-40b1-8aba-ae7ad41a2041" providerId="ADAL" clId="{BECE93E6-DF77-4919-98A0-B0324866B463}" dt="2024-07-02T17:41:59.174" v="213" actId="478"/>
          <ac:cxnSpMkLst>
            <pc:docMk/>
            <pc:sldMk cId="2641084857" sldId="259"/>
            <ac:cxnSpMk id="41" creationId="{4F71E3B5-C7B4-7DEE-7680-5DFC9124822E}"/>
          </ac:cxnSpMkLst>
        </pc:cxnChg>
      </pc:sldChg>
      <pc:sldChg chg="add del replId">
        <pc:chgData name="Cathy Moya" userId="8e3b76ac-e9c5-40b1-8aba-ae7ad41a2041" providerId="ADAL" clId="{BECE93E6-DF77-4919-98A0-B0324866B463}" dt="2024-07-03T01:13:30.741" v="746" actId="47"/>
        <pc:sldMkLst>
          <pc:docMk/>
          <pc:sldMk cId="3194299285" sldId="260"/>
        </pc:sldMkLst>
      </pc:sldChg>
      <pc:sldChg chg="addSp modSp new del mod">
        <pc:chgData name="Cathy Moya" userId="8e3b76ac-e9c5-40b1-8aba-ae7ad41a2041" providerId="ADAL" clId="{BECE93E6-DF77-4919-98A0-B0324866B463}" dt="2024-07-03T01:13:30.741" v="746" actId="47"/>
        <pc:sldMkLst>
          <pc:docMk/>
          <pc:sldMk cId="61766442" sldId="261"/>
        </pc:sldMkLst>
        <pc:spChg chg="add mod">
          <ac:chgData name="Cathy Moya" userId="8e3b76ac-e9c5-40b1-8aba-ae7ad41a2041" providerId="ADAL" clId="{BECE93E6-DF77-4919-98A0-B0324866B463}" dt="2024-07-02T17:31:45.607" v="41" actId="14100"/>
          <ac:spMkLst>
            <pc:docMk/>
            <pc:sldMk cId="61766442" sldId="261"/>
            <ac:spMk id="4" creationId="{1482C28B-9064-CFC7-69FD-41F39EA0140F}"/>
          </ac:spMkLst>
        </pc:spChg>
        <pc:spChg chg="add mod">
          <ac:chgData name="Cathy Moya" userId="8e3b76ac-e9c5-40b1-8aba-ae7ad41a2041" providerId="ADAL" clId="{BECE93E6-DF77-4919-98A0-B0324866B463}" dt="2024-07-02T17:32:10.975" v="44" actId="1076"/>
          <ac:spMkLst>
            <pc:docMk/>
            <pc:sldMk cId="61766442" sldId="261"/>
            <ac:spMk id="5" creationId="{C68E7DE0-B8CB-8FA9-24D5-F6A8E8B96EA7}"/>
          </ac:spMkLst>
        </pc:spChg>
        <pc:spChg chg="add mod">
          <ac:chgData name="Cathy Moya" userId="8e3b76ac-e9c5-40b1-8aba-ae7ad41a2041" providerId="ADAL" clId="{BECE93E6-DF77-4919-98A0-B0324866B463}" dt="2024-07-02T17:32:43.177" v="49" actId="14100"/>
          <ac:spMkLst>
            <pc:docMk/>
            <pc:sldMk cId="61766442" sldId="261"/>
            <ac:spMk id="6" creationId="{62BAC3DF-AE4C-177A-45BF-9E139BA442F2}"/>
          </ac:spMkLst>
        </pc:spChg>
        <pc:picChg chg="add mod">
          <ac:chgData name="Cathy Moya" userId="8e3b76ac-e9c5-40b1-8aba-ae7ad41a2041" providerId="ADAL" clId="{BECE93E6-DF77-4919-98A0-B0324866B463}" dt="2024-07-02T17:31:04.254" v="36" actId="14100"/>
          <ac:picMkLst>
            <pc:docMk/>
            <pc:sldMk cId="61766442" sldId="261"/>
            <ac:picMk id="3" creationId="{7D0E3C25-3C4C-51F3-5F89-1D27EB49AC41}"/>
          </ac:picMkLst>
        </pc:picChg>
      </pc:sldChg>
      <pc:sldChg chg="add del">
        <pc:chgData name="Cathy Moya" userId="8e3b76ac-e9c5-40b1-8aba-ae7ad41a2041" providerId="ADAL" clId="{BECE93E6-DF77-4919-98A0-B0324866B463}" dt="2024-07-03T01:13:30.741" v="746" actId="47"/>
        <pc:sldMkLst>
          <pc:docMk/>
          <pc:sldMk cId="738131911" sldId="262"/>
        </pc:sldMkLst>
      </pc:sldChg>
    </pc:docChg>
  </pc:docChgLst>
  <pc:docChgLst>
    <pc:chgData name="Cathy Moya" userId="8e3b76ac-e9c5-40b1-8aba-ae7ad41a2041" providerId="ADAL" clId="{FF7243E4-220B-48F4-97EA-D660F6FB4E7B}"/>
    <pc:docChg chg="modSld">
      <pc:chgData name="Cathy Moya" userId="8e3b76ac-e9c5-40b1-8aba-ae7ad41a2041" providerId="ADAL" clId="{FF7243E4-220B-48F4-97EA-D660F6FB4E7B}" dt="2024-07-09T21:55:43.578" v="622" actId="962"/>
      <pc:docMkLst>
        <pc:docMk/>
      </pc:docMkLst>
      <pc:sldChg chg="delSp modSp mod">
        <pc:chgData name="Cathy Moya" userId="8e3b76ac-e9c5-40b1-8aba-ae7ad41a2041" providerId="ADAL" clId="{FF7243E4-220B-48F4-97EA-D660F6FB4E7B}" dt="2024-07-09T21:55:43.578" v="622" actId="962"/>
        <pc:sldMkLst>
          <pc:docMk/>
          <pc:sldMk cId="3305352068" sldId="258"/>
        </pc:sldMkLst>
        <pc:spChg chg="mod">
          <ac:chgData name="Cathy Moya" userId="8e3b76ac-e9c5-40b1-8aba-ae7ad41a2041" providerId="ADAL" clId="{FF7243E4-220B-48F4-97EA-D660F6FB4E7B}" dt="2024-07-09T21:51:43.720" v="586" actId="33553"/>
          <ac:spMkLst>
            <pc:docMk/>
            <pc:sldMk cId="3305352068" sldId="258"/>
            <ac:spMk id="22" creationId="{6A716D89-2F7B-8B9A-2D37-1A829615B4A6}"/>
          </ac:spMkLst>
        </pc:spChg>
        <pc:spChg chg="ord topLvl">
          <ac:chgData name="Cathy Moya" userId="8e3b76ac-e9c5-40b1-8aba-ae7ad41a2041" providerId="ADAL" clId="{FF7243E4-220B-48F4-97EA-D660F6FB4E7B}" dt="2024-07-09T21:55:18.744" v="621" actId="13244"/>
          <ac:spMkLst>
            <pc:docMk/>
            <pc:sldMk cId="3305352068" sldId="258"/>
            <ac:spMk id="33" creationId="{C5C6C5C9-83DD-FB89-D1B3-B2AF4C6BD204}"/>
          </ac:spMkLst>
        </pc:spChg>
        <pc:spChg chg="topLvl">
          <ac:chgData name="Cathy Moya" userId="8e3b76ac-e9c5-40b1-8aba-ae7ad41a2041" providerId="ADAL" clId="{FF7243E4-220B-48F4-97EA-D660F6FB4E7B}" dt="2024-07-09T21:55:11.903" v="620" actId="165"/>
          <ac:spMkLst>
            <pc:docMk/>
            <pc:sldMk cId="3305352068" sldId="258"/>
            <ac:spMk id="34" creationId="{A8400EDB-9159-7F4A-F20E-7465686B45FD}"/>
          </ac:spMkLst>
        </pc:spChg>
        <pc:spChg chg="topLvl">
          <ac:chgData name="Cathy Moya" userId="8e3b76ac-e9c5-40b1-8aba-ae7ad41a2041" providerId="ADAL" clId="{FF7243E4-220B-48F4-97EA-D660F6FB4E7B}" dt="2024-07-09T21:55:11.903" v="620" actId="165"/>
          <ac:spMkLst>
            <pc:docMk/>
            <pc:sldMk cId="3305352068" sldId="258"/>
            <ac:spMk id="35" creationId="{9D2EF903-95A8-B5A1-0526-1A864A939250}"/>
          </ac:spMkLst>
        </pc:spChg>
        <pc:spChg chg="ord">
          <ac:chgData name="Cathy Moya" userId="8e3b76ac-e9c5-40b1-8aba-ae7ad41a2041" providerId="ADAL" clId="{FF7243E4-220B-48F4-97EA-D660F6FB4E7B}" dt="2024-07-09T21:53:58.969" v="614" actId="13244"/>
          <ac:spMkLst>
            <pc:docMk/>
            <pc:sldMk cId="3305352068" sldId="258"/>
            <ac:spMk id="62" creationId="{C3E5B204-D751-C2F5-11FF-59CE2AC37FC6}"/>
          </ac:spMkLst>
        </pc:spChg>
        <pc:spChg chg="ord">
          <ac:chgData name="Cathy Moya" userId="8e3b76ac-e9c5-40b1-8aba-ae7ad41a2041" providerId="ADAL" clId="{FF7243E4-220B-48F4-97EA-D660F6FB4E7B}" dt="2024-07-09T21:54:01.206" v="615" actId="13244"/>
          <ac:spMkLst>
            <pc:docMk/>
            <pc:sldMk cId="3305352068" sldId="258"/>
            <ac:spMk id="63" creationId="{353C9AE7-3789-0A0C-5CA4-C57D7ED4EE69}"/>
          </ac:spMkLst>
        </pc:spChg>
        <pc:spChg chg="ord">
          <ac:chgData name="Cathy Moya" userId="8e3b76ac-e9c5-40b1-8aba-ae7ad41a2041" providerId="ADAL" clId="{FF7243E4-220B-48F4-97EA-D660F6FB4E7B}" dt="2024-07-09T21:54:24.849" v="617" actId="13244"/>
          <ac:spMkLst>
            <pc:docMk/>
            <pc:sldMk cId="3305352068" sldId="258"/>
            <ac:spMk id="96" creationId="{559E9544-BEB1-48CC-1B76-0A5288B8C8F0}"/>
          </ac:spMkLst>
        </pc:spChg>
        <pc:grpChg chg="mod">
          <ac:chgData name="Cathy Moya" userId="8e3b76ac-e9c5-40b1-8aba-ae7ad41a2041" providerId="ADAL" clId="{FF7243E4-220B-48F4-97EA-D660F6FB4E7B}" dt="2024-07-09T21:46:38.606" v="19" actId="962"/>
          <ac:grpSpMkLst>
            <pc:docMk/>
            <pc:sldMk cId="3305352068" sldId="258"/>
            <ac:grpSpMk id="53" creationId="{8657F27C-8968-03C8-0901-999FA6D270AE}"/>
          </ac:grpSpMkLst>
        </pc:grpChg>
        <pc:grpChg chg="mod">
          <ac:chgData name="Cathy Moya" userId="8e3b76ac-e9c5-40b1-8aba-ae7ad41a2041" providerId="ADAL" clId="{FF7243E4-220B-48F4-97EA-D660F6FB4E7B}" dt="2024-07-09T21:49:56.246" v="409" actId="962"/>
          <ac:grpSpMkLst>
            <pc:docMk/>
            <pc:sldMk cId="3305352068" sldId="258"/>
            <ac:grpSpMk id="95" creationId="{382931AB-83D5-2F59-5732-58E4C2E5EDE7}"/>
          </ac:grpSpMkLst>
        </pc:grpChg>
        <pc:grpChg chg="del mod ord">
          <ac:chgData name="Cathy Moya" userId="8e3b76ac-e9c5-40b1-8aba-ae7ad41a2041" providerId="ADAL" clId="{FF7243E4-220B-48F4-97EA-D660F6FB4E7B}" dt="2024-07-09T21:55:11.903" v="620" actId="165"/>
          <ac:grpSpMkLst>
            <pc:docMk/>
            <pc:sldMk cId="3305352068" sldId="258"/>
            <ac:grpSpMk id="101" creationId="{D8038FCC-4916-F031-DDFA-AB0BA25E383E}"/>
          </ac:grpSpMkLst>
        </pc:grpChg>
        <pc:picChg chg="mod topLvl">
          <ac:chgData name="Cathy Moya" userId="8e3b76ac-e9c5-40b1-8aba-ae7ad41a2041" providerId="ADAL" clId="{FF7243E4-220B-48F4-97EA-D660F6FB4E7B}" dt="2024-07-09T21:55:43.578" v="622" actId="962"/>
          <ac:picMkLst>
            <pc:docMk/>
            <pc:sldMk cId="3305352068" sldId="258"/>
            <ac:picMk id="32" creationId="{94F69EC9-5DA5-AE95-A6F1-4EBA5F242E77}"/>
          </ac:picMkLst>
        </pc:picChg>
        <pc:picChg chg="mod">
          <ac:chgData name="Cathy Moya" userId="8e3b76ac-e9c5-40b1-8aba-ae7ad41a2041" providerId="ADAL" clId="{FF7243E4-220B-48F4-97EA-D660F6FB4E7B}" dt="2024-07-09T21:53:31.941" v="608" actId="962"/>
          <ac:picMkLst>
            <pc:docMk/>
            <pc:sldMk cId="3305352068" sldId="258"/>
            <ac:picMk id="70" creationId="{54A2211A-38D7-D5F7-C4F0-934B2C81E5C2}"/>
          </ac:picMkLst>
        </pc:picChg>
        <pc:picChg chg="mod ord">
          <ac:chgData name="Cathy Moya" userId="8e3b76ac-e9c5-40b1-8aba-ae7ad41a2041" providerId="ADAL" clId="{FF7243E4-220B-48F4-97EA-D660F6FB4E7B}" dt="2024-07-09T21:54:08.757" v="616" actId="13244"/>
          <ac:picMkLst>
            <pc:docMk/>
            <pc:sldMk cId="3305352068" sldId="258"/>
            <ac:picMk id="74" creationId="{D4419E16-3DB8-DE95-48E2-99F1FE848814}"/>
          </ac:picMkLst>
        </pc:picChg>
        <pc:picChg chg="mod">
          <ac:chgData name="Cathy Moya" userId="8e3b76ac-e9c5-40b1-8aba-ae7ad41a2041" providerId="ADAL" clId="{FF7243E4-220B-48F4-97EA-D660F6FB4E7B}" dt="2024-07-09T21:49:20.690" v="283" actId="962"/>
          <ac:picMkLst>
            <pc:docMk/>
            <pc:sldMk cId="3305352068" sldId="258"/>
            <ac:picMk id="82" creationId="{8B4597B9-202B-DDC4-CCDD-02D755D4D45F}"/>
          </ac:picMkLst>
        </pc:picChg>
        <pc:picChg chg="mod">
          <ac:chgData name="Cathy Moya" userId="8e3b76ac-e9c5-40b1-8aba-ae7ad41a2041" providerId="ADAL" clId="{FF7243E4-220B-48F4-97EA-D660F6FB4E7B}" dt="2024-07-09T21:50:00.908" v="410" actId="962"/>
          <ac:picMkLst>
            <pc:docMk/>
            <pc:sldMk cId="3305352068" sldId="258"/>
            <ac:picMk id="100" creationId="{CFFA6833-84BD-B9D1-A15C-BFA30B2E76C5}"/>
          </ac:picMkLst>
        </pc:picChg>
        <pc:picChg chg="mod">
          <ac:chgData name="Cathy Moya" userId="8e3b76ac-e9c5-40b1-8aba-ae7ad41a2041" providerId="ADAL" clId="{FF7243E4-220B-48F4-97EA-D660F6FB4E7B}" dt="2024-07-09T21:54:52.756" v="618" actId="962"/>
          <ac:picMkLst>
            <pc:docMk/>
            <pc:sldMk cId="3305352068" sldId="258"/>
            <ac:picMk id="103" creationId="{9B525167-BEEF-EFE5-40EC-CBB9B78586F8}"/>
          </ac:picMkLst>
        </pc:picChg>
        <pc:picChg chg="mod">
          <ac:chgData name="Cathy Moya" userId="8e3b76ac-e9c5-40b1-8aba-ae7ad41a2041" providerId="ADAL" clId="{FF7243E4-220B-48F4-97EA-D660F6FB4E7B}" dt="2024-07-09T21:54:54.970" v="619" actId="962"/>
          <ac:picMkLst>
            <pc:docMk/>
            <pc:sldMk cId="3305352068" sldId="258"/>
            <ac:picMk id="104" creationId="{61EA6562-D845-69E1-035D-4EA6D43A4D69}"/>
          </ac:picMkLst>
        </pc:picChg>
      </pc:sldChg>
      <pc:sldChg chg="addSp modSp mod">
        <pc:chgData name="Cathy Moya" userId="8e3b76ac-e9c5-40b1-8aba-ae7ad41a2041" providerId="ADAL" clId="{FF7243E4-220B-48F4-97EA-D660F6FB4E7B}" dt="2024-07-09T21:53:25.340" v="607" actId="962"/>
        <pc:sldMkLst>
          <pc:docMk/>
          <pc:sldMk cId="2641084857" sldId="259"/>
        </pc:sldMkLst>
        <pc:spChg chg="mod">
          <ac:chgData name="Cathy Moya" userId="8e3b76ac-e9c5-40b1-8aba-ae7ad41a2041" providerId="ADAL" clId="{FF7243E4-220B-48F4-97EA-D660F6FB4E7B}" dt="2024-07-09T21:51:36.135" v="585" actId="33553"/>
          <ac:spMkLst>
            <pc:docMk/>
            <pc:sldMk cId="2641084857" sldId="259"/>
            <ac:spMk id="7" creationId="{0F298A3B-6EC0-004D-4456-B6C16ED72361}"/>
          </ac:spMkLst>
        </pc:spChg>
        <pc:spChg chg="mod">
          <ac:chgData name="Cathy Moya" userId="8e3b76ac-e9c5-40b1-8aba-ae7ad41a2041" providerId="ADAL" clId="{FF7243E4-220B-48F4-97EA-D660F6FB4E7B}" dt="2024-07-09T21:53:01.867" v="602" actId="962"/>
          <ac:spMkLst>
            <pc:docMk/>
            <pc:sldMk cId="2641084857" sldId="259"/>
            <ac:spMk id="8" creationId="{16983A60-3795-3F31-2C06-1F314267411C}"/>
          </ac:spMkLst>
        </pc:spChg>
        <pc:spChg chg="ord">
          <ac:chgData name="Cathy Moya" userId="8e3b76ac-e9c5-40b1-8aba-ae7ad41a2041" providerId="ADAL" clId="{FF7243E4-220B-48F4-97EA-D660F6FB4E7B}" dt="2024-07-09T21:52:15.682" v="590" actId="13244"/>
          <ac:spMkLst>
            <pc:docMk/>
            <pc:sldMk cId="2641084857" sldId="259"/>
            <ac:spMk id="10" creationId="{2A1BFE21-7DF4-8E63-5685-D4C77B140F10}"/>
          </ac:spMkLst>
        </pc:spChg>
        <pc:spChg chg="mod">
          <ac:chgData name="Cathy Moya" userId="8e3b76ac-e9c5-40b1-8aba-ae7ad41a2041" providerId="ADAL" clId="{FF7243E4-220B-48F4-97EA-D660F6FB4E7B}" dt="2024-07-09T21:53:02.743" v="603" actId="962"/>
          <ac:spMkLst>
            <pc:docMk/>
            <pc:sldMk cId="2641084857" sldId="259"/>
            <ac:spMk id="12" creationId="{78CF5DCD-8FF3-D7BB-33A7-B5D7452B15A8}"/>
          </ac:spMkLst>
        </pc:spChg>
        <pc:spChg chg="ord">
          <ac:chgData name="Cathy Moya" userId="8e3b76ac-e9c5-40b1-8aba-ae7ad41a2041" providerId="ADAL" clId="{FF7243E4-220B-48F4-97EA-D660F6FB4E7B}" dt="2024-07-09T21:52:20.101" v="591" actId="13244"/>
          <ac:spMkLst>
            <pc:docMk/>
            <pc:sldMk cId="2641084857" sldId="259"/>
            <ac:spMk id="18" creationId="{6BF53E6E-9F9D-71C6-C39D-AE5C0EC888AA}"/>
          </ac:spMkLst>
        </pc:spChg>
        <pc:spChg chg="mod">
          <ac:chgData name="Cathy Moya" userId="8e3b76ac-e9c5-40b1-8aba-ae7ad41a2041" providerId="ADAL" clId="{FF7243E4-220B-48F4-97EA-D660F6FB4E7B}" dt="2024-07-09T21:52:02.252" v="588" actId="962"/>
          <ac:spMkLst>
            <pc:docMk/>
            <pc:sldMk cId="2641084857" sldId="259"/>
            <ac:spMk id="20" creationId="{BC017FCE-8F6B-F645-5BCB-64092F8D1E9F}"/>
          </ac:spMkLst>
        </pc:spChg>
        <pc:spChg chg="ord">
          <ac:chgData name="Cathy Moya" userId="8e3b76ac-e9c5-40b1-8aba-ae7ad41a2041" providerId="ADAL" clId="{FF7243E4-220B-48F4-97EA-D660F6FB4E7B}" dt="2024-07-09T21:52:23.391" v="592" actId="13244"/>
          <ac:spMkLst>
            <pc:docMk/>
            <pc:sldMk cId="2641084857" sldId="259"/>
            <ac:spMk id="21" creationId="{2347C0FD-41CA-27AB-E94B-B0E6DA8A3ECC}"/>
          </ac:spMkLst>
        </pc:spChg>
        <pc:spChg chg="ord">
          <ac:chgData name="Cathy Moya" userId="8e3b76ac-e9c5-40b1-8aba-ae7ad41a2041" providerId="ADAL" clId="{FF7243E4-220B-48F4-97EA-D660F6FB4E7B}" dt="2024-07-09T21:52:25.878" v="593" actId="13244"/>
          <ac:spMkLst>
            <pc:docMk/>
            <pc:sldMk cId="2641084857" sldId="259"/>
            <ac:spMk id="26" creationId="{4340BFEC-804E-2F2A-A376-10969DC1C8EB}"/>
          </ac:spMkLst>
        </pc:spChg>
        <pc:spChg chg="ord">
          <ac:chgData name="Cathy Moya" userId="8e3b76ac-e9c5-40b1-8aba-ae7ad41a2041" providerId="ADAL" clId="{FF7243E4-220B-48F4-97EA-D660F6FB4E7B}" dt="2024-07-09T21:52:28.495" v="594" actId="13244"/>
          <ac:spMkLst>
            <pc:docMk/>
            <pc:sldMk cId="2641084857" sldId="259"/>
            <ac:spMk id="27" creationId="{51F1C4A4-10E0-AECE-FF9A-F15EF8ABD273}"/>
          </ac:spMkLst>
        </pc:spChg>
        <pc:spChg chg="ord">
          <ac:chgData name="Cathy Moya" userId="8e3b76ac-e9c5-40b1-8aba-ae7ad41a2041" providerId="ADAL" clId="{FF7243E4-220B-48F4-97EA-D660F6FB4E7B}" dt="2024-07-09T21:53:19.635" v="605" actId="13244"/>
          <ac:spMkLst>
            <pc:docMk/>
            <pc:sldMk cId="2641084857" sldId="259"/>
            <ac:spMk id="31" creationId="{1EA5574A-BC50-EA58-9823-ED440A50082F}"/>
          </ac:spMkLst>
        </pc:spChg>
        <pc:spChg chg="ord">
          <ac:chgData name="Cathy Moya" userId="8e3b76ac-e9c5-40b1-8aba-ae7ad41a2041" providerId="ADAL" clId="{FF7243E4-220B-48F4-97EA-D660F6FB4E7B}" dt="2024-07-09T21:52:47.364" v="597" actId="13244"/>
          <ac:spMkLst>
            <pc:docMk/>
            <pc:sldMk cId="2641084857" sldId="259"/>
            <ac:spMk id="57" creationId="{3868949E-6717-6218-CDD6-CA376117C957}"/>
          </ac:spMkLst>
        </pc:spChg>
        <pc:grpChg chg="add mod ord">
          <ac:chgData name="Cathy Moya" userId="8e3b76ac-e9c5-40b1-8aba-ae7ad41a2041" providerId="ADAL" clId="{FF7243E4-220B-48F4-97EA-D660F6FB4E7B}" dt="2024-07-09T21:52:51.277" v="598" actId="13244"/>
          <ac:grpSpMkLst>
            <pc:docMk/>
            <pc:sldMk cId="2641084857" sldId="259"/>
            <ac:grpSpMk id="3" creationId="{2F06925B-CCC7-C71A-5186-8EE9DED57FE6}"/>
          </ac:grpSpMkLst>
        </pc:grpChg>
        <pc:grpChg chg="add mod ord">
          <ac:chgData name="Cathy Moya" userId="8e3b76ac-e9c5-40b1-8aba-ae7ad41a2041" providerId="ADAL" clId="{FF7243E4-220B-48F4-97EA-D660F6FB4E7B}" dt="2024-07-09T21:52:53.783" v="599" actId="13244"/>
          <ac:grpSpMkLst>
            <pc:docMk/>
            <pc:sldMk cId="2641084857" sldId="259"/>
            <ac:grpSpMk id="4" creationId="{B68F055C-4058-4977-0409-779AE160733E}"/>
          </ac:grpSpMkLst>
        </pc:grpChg>
        <pc:grpChg chg="add mod ord">
          <ac:chgData name="Cathy Moya" userId="8e3b76ac-e9c5-40b1-8aba-ae7ad41a2041" providerId="ADAL" clId="{FF7243E4-220B-48F4-97EA-D660F6FB4E7B}" dt="2024-07-09T21:52:56.502" v="600" actId="13244"/>
          <ac:grpSpMkLst>
            <pc:docMk/>
            <pc:sldMk cId="2641084857" sldId="259"/>
            <ac:grpSpMk id="5" creationId="{EBA5C601-43E1-EFD7-1EF7-4CA4494B6029}"/>
          </ac:grpSpMkLst>
        </pc:grpChg>
        <pc:grpChg chg="add mod ord">
          <ac:chgData name="Cathy Moya" userId="8e3b76ac-e9c5-40b1-8aba-ae7ad41a2041" providerId="ADAL" clId="{FF7243E4-220B-48F4-97EA-D660F6FB4E7B}" dt="2024-07-09T21:53:16.018" v="604" actId="13244"/>
          <ac:grpSpMkLst>
            <pc:docMk/>
            <pc:sldMk cId="2641084857" sldId="259"/>
            <ac:grpSpMk id="35" creationId="{F572E04E-67B0-283E-2D97-D39BE5BA1B2F}"/>
          </ac:grpSpMkLst>
        </pc:grpChg>
        <pc:grpChg chg="add mod ord">
          <ac:chgData name="Cathy Moya" userId="8e3b76ac-e9c5-40b1-8aba-ae7ad41a2041" providerId="ADAL" clId="{FF7243E4-220B-48F4-97EA-D660F6FB4E7B}" dt="2024-07-09T21:53:21.532" v="606" actId="13244"/>
          <ac:grpSpMkLst>
            <pc:docMk/>
            <pc:sldMk cId="2641084857" sldId="259"/>
            <ac:grpSpMk id="36" creationId="{DCF031C7-C899-BE1F-1A9D-2323026749B9}"/>
          </ac:grpSpMkLst>
        </pc:grpChg>
        <pc:picChg chg="mod">
          <ac:chgData name="Cathy Moya" userId="8e3b76ac-e9c5-40b1-8aba-ae7ad41a2041" providerId="ADAL" clId="{FF7243E4-220B-48F4-97EA-D660F6FB4E7B}" dt="2024-07-09T21:52:04.927" v="589" actId="962"/>
          <ac:picMkLst>
            <pc:docMk/>
            <pc:sldMk cId="2641084857" sldId="259"/>
            <ac:picMk id="2" creationId="{7ABBD963-6C45-004D-93E5-D3EB0364D042}"/>
          </ac:picMkLst>
        </pc:picChg>
        <pc:picChg chg="mod">
          <ac:chgData name="Cathy Moya" userId="8e3b76ac-e9c5-40b1-8aba-ae7ad41a2041" providerId="ADAL" clId="{FF7243E4-220B-48F4-97EA-D660F6FB4E7B}" dt="2024-07-09T21:53:01.139" v="601" actId="962"/>
          <ac:picMkLst>
            <pc:docMk/>
            <pc:sldMk cId="2641084857" sldId="259"/>
            <ac:picMk id="6" creationId="{078247EB-EECA-7D2E-E32A-861C9191D1C5}"/>
          </ac:picMkLst>
        </pc:picChg>
        <pc:picChg chg="mod">
          <ac:chgData name="Cathy Moya" userId="8e3b76ac-e9c5-40b1-8aba-ae7ad41a2041" providerId="ADAL" clId="{FF7243E4-220B-48F4-97EA-D660F6FB4E7B}" dt="2024-07-09T21:43:49.901" v="0" actId="962"/>
          <ac:picMkLst>
            <pc:docMk/>
            <pc:sldMk cId="2641084857" sldId="259"/>
            <ac:picMk id="9" creationId="{0CAF6979-AD68-CED9-B0B9-5069283BC808}"/>
          </ac:picMkLst>
        </pc:picChg>
        <pc:picChg chg="mod">
          <ac:chgData name="Cathy Moya" userId="8e3b76ac-e9c5-40b1-8aba-ae7ad41a2041" providerId="ADAL" clId="{FF7243E4-220B-48F4-97EA-D660F6FB4E7B}" dt="2024-07-09T21:43:53.591" v="1" actId="962"/>
          <ac:picMkLst>
            <pc:docMk/>
            <pc:sldMk cId="2641084857" sldId="259"/>
            <ac:picMk id="11" creationId="{96AE179A-C689-7351-3DF5-8BEDFE0E656B}"/>
          </ac:picMkLst>
        </pc:picChg>
        <pc:picChg chg="mod">
          <ac:chgData name="Cathy Moya" userId="8e3b76ac-e9c5-40b1-8aba-ae7ad41a2041" providerId="ADAL" clId="{FF7243E4-220B-48F4-97EA-D660F6FB4E7B}" dt="2024-07-09T21:51:57.133" v="587" actId="962"/>
          <ac:picMkLst>
            <pc:docMk/>
            <pc:sldMk cId="2641084857" sldId="259"/>
            <ac:picMk id="15" creationId="{DC27B340-F26C-43FD-52A4-2E9394D72595}"/>
          </ac:picMkLst>
        </pc:picChg>
        <pc:picChg chg="ord">
          <ac:chgData name="Cathy Moya" userId="8e3b76ac-e9c5-40b1-8aba-ae7ad41a2041" providerId="ADAL" clId="{FF7243E4-220B-48F4-97EA-D660F6FB4E7B}" dt="2024-07-09T21:52:33.258" v="595" actId="13244"/>
          <ac:picMkLst>
            <pc:docMk/>
            <pc:sldMk cId="2641084857" sldId="259"/>
            <ac:picMk id="17" creationId="{0F4EE8C6-F835-BB79-A306-EDD57B897B7F}"/>
          </ac:picMkLst>
        </pc:picChg>
        <pc:picChg chg="ord">
          <ac:chgData name="Cathy Moya" userId="8e3b76ac-e9c5-40b1-8aba-ae7ad41a2041" providerId="ADAL" clId="{FF7243E4-220B-48F4-97EA-D660F6FB4E7B}" dt="2024-07-09T21:52:36.341" v="596" actId="13244"/>
          <ac:picMkLst>
            <pc:docMk/>
            <pc:sldMk cId="2641084857" sldId="259"/>
            <ac:picMk id="22" creationId="{8D1A1276-9D75-39B2-15E3-01A9D27E5E93}"/>
          </ac:picMkLst>
        </pc:picChg>
        <pc:picChg chg="mod">
          <ac:chgData name="Cathy Moya" userId="8e3b76ac-e9c5-40b1-8aba-ae7ad41a2041" providerId="ADAL" clId="{FF7243E4-220B-48F4-97EA-D660F6FB4E7B}" dt="2024-07-09T21:53:25.340" v="607" actId="962"/>
          <ac:picMkLst>
            <pc:docMk/>
            <pc:sldMk cId="2641084857" sldId="259"/>
            <ac:picMk id="28" creationId="{19D3CA14-F22A-4E68-67B2-9F10F35910CA}"/>
          </ac:picMkLst>
        </pc:picChg>
        <pc:picChg chg="mod">
          <ac:chgData name="Cathy Moya" userId="8e3b76ac-e9c5-40b1-8aba-ae7ad41a2041" providerId="ADAL" clId="{FF7243E4-220B-48F4-97EA-D660F6FB4E7B}" dt="2024-07-09T21:45:21.194" v="14" actId="962"/>
          <ac:picMkLst>
            <pc:docMk/>
            <pc:sldMk cId="2641084857" sldId="259"/>
            <ac:picMk id="29" creationId="{DF025A0D-6D66-086F-2832-6E5E0691097A}"/>
          </ac:picMkLst>
        </pc:picChg>
        <pc:picChg chg="mod">
          <ac:chgData name="Cathy Moya" userId="8e3b76ac-e9c5-40b1-8aba-ae7ad41a2041" providerId="ADAL" clId="{FF7243E4-220B-48F4-97EA-D660F6FB4E7B}" dt="2024-07-09T21:45:24.138" v="15" actId="962"/>
          <ac:picMkLst>
            <pc:docMk/>
            <pc:sldMk cId="2641084857" sldId="259"/>
            <ac:picMk id="30" creationId="{3C0FB957-195B-BCFC-004D-FBAA6CCD1AE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95D7E-8BC8-76C4-C695-A914583AC1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4AC32C-20BC-7419-1945-EAF9C2D46C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669FE-A032-3DB8-4E1B-5558EB8C4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56BF4D-A7BC-B95C-5621-829B8639D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49959-9CE8-FB21-87FC-0941445F8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686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61338-B202-1758-C485-8CC728B02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74DB4C-9FF0-063D-439A-B77692A01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B7FCF-9282-B69F-17EF-244B4F532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98788-B004-4E7E-355D-699BB3623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55E253-8C6C-97C4-8B67-4249AD906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7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BF0CF5-F7C7-1614-1C9A-F8879B48E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975244-9201-DD4B-05E3-3070E876EA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AEF72-4FF3-A481-C25F-300A2AF1A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ED7DC-4811-B6DE-BD54-43348AD23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4D9BF-1A87-ECF3-B0A2-DEC49A1AC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45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FE3EE-D209-128C-E7DF-CC9DA5B07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52C8-61F9-D28D-FF52-14D0A14B5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612F2-6E7F-C43C-B97D-5335FF566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FFB55-147A-32AF-9F10-44F8B3A4F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DC6DC2-3225-15EB-BAB1-FFD2F12EF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96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1F1E1-CDD4-A835-41B3-AE63DBB62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E5C33-940B-0C30-F60B-A365AD26C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41BBCB-0EA5-385C-C1D4-F4AB69185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D02C37-5971-3EBD-84F1-69E0BA3AF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4EC26C-9F88-2C86-03B0-79EED493D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06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60716-5EA9-8492-BA21-FADAB8FE4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6B926-C050-B311-9501-FD6E423481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24DBFC-47E0-CF2B-64D8-BBF4FDB984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2180EF-74D4-6796-C2ED-05434634A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08EFB0-34A6-4194-493A-DF9BB117F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895661-0A05-9ED4-9D43-2883E08C8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06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4DC36-84F6-A756-29D3-31123F107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7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EF31E-699C-8F0C-DCEF-983F91F9A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5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B59AC3-F777-17BE-E926-91B905B90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5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B8C514-049D-BD88-8618-6DD67B3814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5E92D4-8D5E-D41B-C399-E067BF80DD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0B2677-E3F8-2C9B-0B21-DE3A0AF8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C5D7B5-18AE-82F5-DED2-B593F0E2D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F1AB62-5EA2-5F47-1711-0D630ED4D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709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986DC-6535-B4DD-A2EC-5698CE714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F8EBAF-6F21-31D9-B045-D68011748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528C28-8614-222A-C451-8710D8D32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AD177B-BEA2-7064-191F-15601C9DC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38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C63698-A085-8752-F686-AFA6F988A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1F9CE7-8079-8893-1EDD-42C34C77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7CB0C-230F-8FDB-A129-C0C4A4DE6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70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C1096-25E0-123A-71E4-659196AAC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8A177-6380-C58F-2BB7-04575CD11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4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D4EF1E-007F-1316-89CF-E3298C9E0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546461-3763-C699-A271-7FAF44287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9383ED-A44D-A8DF-2F49-02179F8E7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1EDF0-B642-D406-6444-50322F56E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36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95497-3CB7-015E-26B1-CA4712FC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D5E06B-4443-9612-10F5-5AA0AEC637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4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E4071F-3085-6EB7-349C-315CE0EFB1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2EFBA9-3EE7-EBE4-D575-C70265F3A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A09C7C-4455-8765-D209-8B6715B97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5D25FD-22FC-21EC-847E-4FB67A68A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5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FEC4D3-97B4-D2F2-35BF-263D70FF3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7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DE4E53-6014-47F3-BBBB-59313C5D7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39E83-0792-E0DB-B7F0-C2A3307BA5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7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F895C0-6D3A-ED5C-500E-705477E477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7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8132F-0848-9FB0-BD52-137854EEAF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7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82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s://aka.ms/MeshAvatarsDocs" TargetMode="External"/><Relationship Id="rId1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hyperlink" Target="https://aka.ms/MeshGetAppsTools" TargetMode="External"/><Relationship Id="rId12" Type="http://schemas.openxmlformats.org/officeDocument/2006/relationships/image" Target="../media/image8.png"/><Relationship Id="rId17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ka.ms/MeshEnvironments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s://learn.microsoft.com/mesh/overview" TargetMode="External"/><Relationship Id="rId15" Type="http://schemas.openxmlformats.org/officeDocument/2006/relationships/hyperlink" Target="https://learn.microsoft.com/mesh/user-guide/getting-started#microsoft-mesh-for-meta-quest-devices" TargetMode="External"/><Relationship Id="rId10" Type="http://schemas.openxmlformats.org/officeDocument/2006/relationships/image" Target="../media/image6.png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5.png"/><Relationship Id="rId14" Type="http://schemas.openxmlformats.org/officeDocument/2006/relationships/hyperlink" Target="https://apps.microsoft.com/detail/9NLXZJ1FDBD7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hyperlink" Target="https://aka.ms/MeshDeveloper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17" Type="http://schemas.openxmlformats.org/officeDocument/2006/relationships/hyperlink" Target="https://aka.ms/MeshEventReady" TargetMode="External"/><Relationship Id="rId2" Type="http://schemas.openxmlformats.org/officeDocument/2006/relationships/image" Target="../media/image3.png"/><Relationship Id="rId16" Type="http://schemas.openxmlformats.org/officeDocument/2006/relationships/hyperlink" Target="https://aka.ms/MeshITdocs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hyperlink" Target="https://aka.ms/MeshGetAppsTools" TargetMode="External"/><Relationship Id="rId10" Type="http://schemas.openxmlformats.org/officeDocument/2006/relationships/image" Target="../media/image20.png"/><Relationship Id="rId19" Type="http://schemas.openxmlformats.org/officeDocument/2006/relationships/hyperlink" Target="https://aka.ms/MeshReleaseNotes" TargetMode="External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AD97C-ED69-5C19-2927-988522C34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CAF6979-AD68-CED9-B0B9-5069283BC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1727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AE179A-C689-7351-3DF5-8BEDFE0E65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514" y="332608"/>
            <a:ext cx="482222" cy="482222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0F298A3B-6EC0-004D-4456-B6C16ED7236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12175" y="201333"/>
            <a:ext cx="5941894" cy="81560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Immersive spaces in Microsoft Mesh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Join a Mesh event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C27B340-F26C-43FD-52A4-2E9394D725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5" y="1329674"/>
            <a:ext cx="7202675" cy="273502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22447A9-31F8-8515-AF23-10ECBEE29BA6}"/>
              </a:ext>
            </a:extLst>
          </p:cNvPr>
          <p:cNvSpPr txBox="1"/>
          <p:nvPr/>
        </p:nvSpPr>
        <p:spPr>
          <a:xfrm>
            <a:off x="475491" y="1468926"/>
            <a:ext cx="25823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Introducing Mesh</a:t>
            </a:r>
            <a:endParaRPr lang="en-US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1BFE21-7DF4-8E63-5685-D4C77B140F10}"/>
              </a:ext>
            </a:extLst>
          </p:cNvPr>
          <p:cNvSpPr txBox="1"/>
          <p:nvPr/>
        </p:nvSpPr>
        <p:spPr>
          <a:xfrm>
            <a:off x="492388" y="1899857"/>
            <a:ext cx="3783154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Build meaningful connections in </a:t>
            </a: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  <a:hlinkClick r:id="rId5"/>
              </a:rPr>
              <a:t>shared 3D immersive environments </a:t>
            </a: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to collaborate like you would in real life, creating a sense of co-presence—a face-to-face feeling—while working remotely. </a:t>
            </a:r>
            <a:endParaRPr lang="en-US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Create events with default environments or use </a:t>
            </a: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  <a:hlinkClick r:id="rId6"/>
              </a:rPr>
              <a:t>custom environments </a:t>
            </a: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made specifically for your business and your needs.</a:t>
            </a:r>
            <a:endParaRPr lang="en-US" sz="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F53E6E-9F9D-71C6-C39D-AE5C0EC888AA}"/>
              </a:ext>
            </a:extLst>
          </p:cNvPr>
          <p:cNvSpPr txBox="1"/>
          <p:nvPr/>
        </p:nvSpPr>
        <p:spPr>
          <a:xfrm>
            <a:off x="492387" y="2706658"/>
            <a:ext cx="378315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b="1" i="1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Why use Mesh?</a:t>
            </a:r>
            <a:endParaRPr lang="en-US" sz="800" b="1" i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47C0FD-41CA-27AB-E94B-B0E6DA8A3ECC}"/>
              </a:ext>
            </a:extLst>
          </p:cNvPr>
          <p:cNvSpPr txBox="1"/>
          <p:nvPr/>
        </p:nvSpPr>
        <p:spPr>
          <a:xfrm>
            <a:off x="492388" y="2927061"/>
            <a:ext cx="3456855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50" dirty="0">
                <a:latin typeface="Segoe UI" panose="020B0502040204020203" pitchFamily="34" charset="0"/>
                <a:cs typeface="Segoe UI" panose="020B0502040204020203" pitchFamily="34" charset="0"/>
              </a:rPr>
              <a:t>Mesh is great for a variety of events like orientations, tours, trainings, demos, and social gatherings. Hybrid meeting interactions feel more engaging, connected, and natural in immersive spaces. </a:t>
            </a:r>
            <a:endParaRPr lang="en-US" sz="7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40BFEC-804E-2F2A-A376-10969DC1C8EB}"/>
              </a:ext>
            </a:extLst>
          </p:cNvPr>
          <p:cNvSpPr txBox="1"/>
          <p:nvPr/>
        </p:nvSpPr>
        <p:spPr>
          <a:xfrm>
            <a:off x="475491" y="3464497"/>
            <a:ext cx="18794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b="1" i="1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Download Mesh</a:t>
            </a:r>
            <a:endParaRPr lang="en-US" sz="800" b="1" i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1F1C4A4-10E0-AECE-FF9A-F15EF8ABD273}"/>
              </a:ext>
            </a:extLst>
          </p:cNvPr>
          <p:cNvSpPr txBox="1"/>
          <p:nvPr/>
        </p:nvSpPr>
        <p:spPr>
          <a:xfrm>
            <a:off x="492683" y="3679941"/>
            <a:ext cx="378315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850" dirty="0">
                <a:effectLst/>
                <a:latin typeface="Segoe UI" panose="020B0502040204020203" pitchFamily="34" charset="0"/>
                <a:cs typeface="Segoe UI" panose="020B0502040204020203" pitchFamily="34" charset="0"/>
                <a:hlinkClick r:id="rId7"/>
              </a:rPr>
              <a:t>Get the Mesh apps and tools</a:t>
            </a:r>
            <a:endParaRPr lang="en-US" sz="850" dirty="0"/>
          </a:p>
        </p:txBody>
      </p:sp>
      <p:pic>
        <p:nvPicPr>
          <p:cNvPr id="17" name="Picture 16" descr="A group of people sitting in chairs in Mesh in the Oasis environment">
            <a:extLst>
              <a:ext uri="{FF2B5EF4-FFF2-40B4-BE49-F238E27FC236}">
                <a16:creationId xmlns:a16="http://schemas.microsoft.com/office/drawing/2014/main" id="{0F4EE8C6-F835-BB79-A306-EDD57B897B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745" y="1618153"/>
            <a:ext cx="1987403" cy="1039892"/>
          </a:xfrm>
          <a:prstGeom prst="rect">
            <a:avLst/>
          </a:prstGeom>
        </p:spPr>
      </p:pic>
      <p:pic>
        <p:nvPicPr>
          <p:cNvPr id="22" name="Picture 21" descr="Picture of Mesh avatars playing with planets in the science museum">
            <a:extLst>
              <a:ext uri="{FF2B5EF4-FFF2-40B4-BE49-F238E27FC236}">
                <a16:creationId xmlns:a16="http://schemas.microsoft.com/office/drawing/2014/main" id="{8D1A1276-9D75-39B2-15E3-01A9D27E5E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744" y="2853975"/>
            <a:ext cx="1971903" cy="980564"/>
          </a:xfrm>
          <a:prstGeom prst="rect">
            <a:avLst/>
          </a:prstGeom>
        </p:spPr>
      </p:pic>
      <p:sp>
        <p:nvSpPr>
          <p:cNvPr id="20" name="Rectangle 1">
            <a:extLst>
              <a:ext uri="{FF2B5EF4-FFF2-40B4-BE49-F238E27FC236}">
                <a16:creationId xmlns:a16="http://schemas.microsoft.com/office/drawing/2014/main" id="{BC017FCE-8F6B-F645-5BCB-64092F8D1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BBD963-6C45-004D-93E5-D3EB0364D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49" y="4155434"/>
            <a:ext cx="7226301" cy="2648397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8EBD32B9-1CB2-E3C0-2603-7106539465A9}"/>
              </a:ext>
            </a:extLst>
          </p:cNvPr>
          <p:cNvSpPr txBox="1"/>
          <p:nvPr/>
        </p:nvSpPr>
        <p:spPr>
          <a:xfrm>
            <a:off x="463314" y="4258510"/>
            <a:ext cx="37831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1. Create your avatar</a:t>
            </a:r>
            <a:endParaRPr lang="en-US"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E09C176-4633-7029-E9A9-866896AAA8DF}"/>
              </a:ext>
            </a:extLst>
          </p:cNvPr>
          <p:cNvSpPr txBox="1"/>
          <p:nvPr/>
        </p:nvSpPr>
        <p:spPr>
          <a:xfrm>
            <a:off x="492388" y="4600349"/>
            <a:ext cx="3083048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Mesh avatars are available in all immersive experiences (and in your Teams meetings too). </a:t>
            </a:r>
            <a:endParaRPr lang="en-US" sz="85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868949E-6717-6218-CDD6-CA376117C957}"/>
              </a:ext>
            </a:extLst>
          </p:cNvPr>
          <p:cNvSpPr txBox="1"/>
          <p:nvPr/>
        </p:nvSpPr>
        <p:spPr>
          <a:xfrm>
            <a:off x="3886200" y="4600349"/>
            <a:ext cx="3083048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Create and customize 1-3 avatars to curate your look in Teams or the Mesh app.</a:t>
            </a:r>
            <a:endParaRPr lang="en-US" sz="850" dirty="0"/>
          </a:p>
        </p:txBody>
      </p:sp>
      <p:grpSp>
        <p:nvGrpSpPr>
          <p:cNvPr id="3" name="Group 2" descr="creenshot of avatar app in Teams with a female avatar in a blue hijab and purple coat">
            <a:extLst>
              <a:ext uri="{FF2B5EF4-FFF2-40B4-BE49-F238E27FC236}">
                <a16:creationId xmlns:a16="http://schemas.microsoft.com/office/drawing/2014/main" id="{2F06925B-CCC7-C71A-5186-8EE9DED57FE6}"/>
              </a:ext>
            </a:extLst>
          </p:cNvPr>
          <p:cNvGrpSpPr/>
          <p:nvPr/>
        </p:nvGrpSpPr>
        <p:grpSpPr>
          <a:xfrm>
            <a:off x="580807" y="4959251"/>
            <a:ext cx="2835493" cy="1407697"/>
            <a:chOff x="580807" y="4959251"/>
            <a:chExt cx="2835493" cy="1407697"/>
          </a:xfrm>
        </p:grpSpPr>
        <p:pic>
          <p:nvPicPr>
            <p:cNvPr id="70" name="Picture 69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C35DD54A-1360-470C-3129-12E959E48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807" y="4959251"/>
              <a:ext cx="2520382" cy="1407697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BFA9855-B1B4-E63C-CD71-7CBA770AA7E2}"/>
                </a:ext>
              </a:extLst>
            </p:cNvPr>
            <p:cNvSpPr txBox="1"/>
            <p:nvPr/>
          </p:nvSpPr>
          <p:spPr>
            <a:xfrm>
              <a:off x="2574926" y="5834916"/>
              <a:ext cx="841374" cy="307777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  <a:t>Avatars app in</a:t>
              </a:r>
              <a:b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  <a:t>Microsoft Teams</a:t>
              </a:r>
              <a:endParaRPr lang="en-US" sz="700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16121288-D755-98EA-ABF8-BD6D506B59B2}"/>
                </a:ext>
              </a:extLst>
            </p:cNvPr>
            <p:cNvSpPr/>
            <p:nvPr/>
          </p:nvSpPr>
          <p:spPr>
            <a:xfrm>
              <a:off x="581159" y="5556341"/>
              <a:ext cx="187196" cy="1900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 descr="screenshot of join screen in Mesh app  with a female avatar in a blue hijab and purple coat">
            <a:extLst>
              <a:ext uri="{FF2B5EF4-FFF2-40B4-BE49-F238E27FC236}">
                <a16:creationId xmlns:a16="http://schemas.microsoft.com/office/drawing/2014/main" id="{B68F055C-4058-4977-0409-779AE160733E}"/>
              </a:ext>
            </a:extLst>
          </p:cNvPr>
          <p:cNvGrpSpPr/>
          <p:nvPr/>
        </p:nvGrpSpPr>
        <p:grpSpPr>
          <a:xfrm>
            <a:off x="3648963" y="5132878"/>
            <a:ext cx="1821525" cy="1234070"/>
            <a:chOff x="3648963" y="5132878"/>
            <a:chExt cx="1821525" cy="1234070"/>
          </a:xfrm>
        </p:grpSpPr>
        <p:pic>
          <p:nvPicPr>
            <p:cNvPr id="74" name="Picture 73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57177929-15D2-BA15-623B-130090FF6A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29" t="335" r="12487" b="-335"/>
            <a:stretch/>
          </p:blipFill>
          <p:spPr>
            <a:xfrm>
              <a:off x="3648963" y="5132878"/>
              <a:ext cx="1678685" cy="1234070"/>
            </a:xfrm>
            <a:prstGeom prst="rect">
              <a:avLst/>
            </a:prstGeom>
          </p:spPr>
        </p:pic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F3C71B1-7E04-A8C2-61AB-82C02E5FEC97}"/>
                </a:ext>
              </a:extLst>
            </p:cNvPr>
            <p:cNvSpPr txBox="1"/>
            <p:nvPr/>
          </p:nvSpPr>
          <p:spPr>
            <a:xfrm>
              <a:off x="4772342" y="5370871"/>
              <a:ext cx="698146" cy="276999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Mesh app </a:t>
              </a:r>
              <a:r>
                <a:rPr lang="en-US" sz="600" i="1" dirty="0">
                  <a:latin typeface="Segoe UI" panose="020B0502040204020203" pitchFamily="34" charset="0"/>
                  <a:cs typeface="Segoe UI" panose="020B0502040204020203" pitchFamily="34" charset="0"/>
                </a:rPr>
                <a:t>before</a:t>
              </a:r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 an event</a:t>
              </a:r>
              <a:endParaRPr lang="en-US" sz="600" dirty="0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C1747508-8701-9CB4-5214-E50A0F1B9CE4}"/>
                </a:ext>
              </a:extLst>
            </p:cNvPr>
            <p:cNvSpPr/>
            <p:nvPr/>
          </p:nvSpPr>
          <p:spPr>
            <a:xfrm>
              <a:off x="3825414" y="6011653"/>
              <a:ext cx="477356" cy="15784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 descr="screenshot of avatar customizer in Mesh app  with a female avatar in a blue hijab and purple coat">
            <a:extLst>
              <a:ext uri="{FF2B5EF4-FFF2-40B4-BE49-F238E27FC236}">
                <a16:creationId xmlns:a16="http://schemas.microsoft.com/office/drawing/2014/main" id="{EBA5C601-43E1-EFD7-1EF7-4CA4494B6029}"/>
              </a:ext>
            </a:extLst>
          </p:cNvPr>
          <p:cNvGrpSpPr/>
          <p:nvPr/>
        </p:nvGrpSpPr>
        <p:grpSpPr>
          <a:xfrm>
            <a:off x="5470489" y="5105842"/>
            <a:ext cx="1889161" cy="1261106"/>
            <a:chOff x="5470489" y="5105842"/>
            <a:chExt cx="1889161" cy="1261106"/>
          </a:xfrm>
        </p:grpSpPr>
        <p:pic>
          <p:nvPicPr>
            <p:cNvPr id="76" name="Picture 75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1AEE3BE0-9B09-782D-E0FE-5E4D44F1D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0489" y="5105842"/>
              <a:ext cx="1712286" cy="1261106"/>
            </a:xfrm>
            <a:prstGeom prst="rect">
              <a:avLst/>
            </a:prstGeom>
          </p:spPr>
        </p:pic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DC51650-DB30-1C69-BAC3-578F785D642C}"/>
                </a:ext>
              </a:extLst>
            </p:cNvPr>
            <p:cNvSpPr txBox="1"/>
            <p:nvPr/>
          </p:nvSpPr>
          <p:spPr>
            <a:xfrm>
              <a:off x="6787543" y="5370871"/>
              <a:ext cx="572107" cy="369332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Mesh app</a:t>
              </a:r>
              <a:b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while in an</a:t>
              </a:r>
              <a:b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event</a:t>
              </a:r>
              <a:endParaRPr lang="en-US" sz="600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19EA1550-E8E3-F020-5D5C-2EF1CBE87FE0}"/>
                </a:ext>
              </a:extLst>
            </p:cNvPr>
            <p:cNvSpPr/>
            <p:nvPr/>
          </p:nvSpPr>
          <p:spPr>
            <a:xfrm>
              <a:off x="6923380" y="6166137"/>
              <a:ext cx="156870" cy="1513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353EC34A-A7E5-1BC2-B794-9B8DB9974653}"/>
              </a:ext>
            </a:extLst>
          </p:cNvPr>
          <p:cNvSpPr txBox="1"/>
          <p:nvPr/>
        </p:nvSpPr>
        <p:spPr>
          <a:xfrm>
            <a:off x="492388" y="6473660"/>
            <a:ext cx="3083048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Learn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3"/>
              </a:rPr>
              <a:t>how to create and customize your avatar</a:t>
            </a:r>
            <a:endParaRPr lang="en-US" sz="85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8247EB-EECA-7D2E-E32A-861C9191D1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04" y="6843569"/>
            <a:ext cx="7178518" cy="3115733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6983A60-3795-3F31-2C06-1F31426741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62158" y="7525926"/>
            <a:ext cx="3320091" cy="2245602"/>
          </a:xfrm>
          <a:prstGeom prst="roundRect">
            <a:avLst>
              <a:gd name="adj" fmla="val 60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8CF5DCD-8FF3-D7BB-33A7-B5D7452B15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05875" y="7525926"/>
            <a:ext cx="3320091" cy="2245602"/>
          </a:xfrm>
          <a:prstGeom prst="roundRect">
            <a:avLst>
              <a:gd name="adj" fmla="val 60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5248C2-9CA0-8FD0-669E-DB400C2594EB}"/>
              </a:ext>
            </a:extLst>
          </p:cNvPr>
          <p:cNvSpPr txBox="1"/>
          <p:nvPr/>
        </p:nvSpPr>
        <p:spPr>
          <a:xfrm>
            <a:off x="492387" y="6939188"/>
            <a:ext cx="37831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2. Join an event in Mesh</a:t>
            </a:r>
            <a:endParaRPr lang="en-US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D14811-CBC7-D5FA-3BBB-6DA358B7B2C4}"/>
              </a:ext>
            </a:extLst>
          </p:cNvPr>
          <p:cNvSpPr txBox="1"/>
          <p:nvPr/>
        </p:nvSpPr>
        <p:spPr>
          <a:xfrm>
            <a:off x="492387" y="7153194"/>
            <a:ext cx="6602679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You have various ways to join an event in Mesh. Join via the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4"/>
              </a:rPr>
              <a:t>Mesh app on PC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, the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5"/>
              </a:rPr>
              <a:t>Mesh app on Meta Quest headsets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, or find the event in Outlook or Teams</a:t>
            </a:r>
            <a:endParaRPr lang="en-US" sz="85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B59F53-2345-816C-28DB-7D39147698E9}"/>
              </a:ext>
            </a:extLst>
          </p:cNvPr>
          <p:cNvSpPr txBox="1"/>
          <p:nvPr/>
        </p:nvSpPr>
        <p:spPr>
          <a:xfrm>
            <a:off x="1045109" y="7591941"/>
            <a:ext cx="24878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/>
              <a:t>Mesh on PC or Meta Quest</a:t>
            </a:r>
          </a:p>
        </p:txBody>
      </p:sp>
      <p:grpSp>
        <p:nvGrpSpPr>
          <p:cNvPr id="35" name="Group 34" descr="screenshot of Mesh app dashboard showing events happening now that user can join">
            <a:extLst>
              <a:ext uri="{FF2B5EF4-FFF2-40B4-BE49-F238E27FC236}">
                <a16:creationId xmlns:a16="http://schemas.microsoft.com/office/drawing/2014/main" id="{F572E04E-67B0-283E-2D97-D39BE5BA1B2F}"/>
              </a:ext>
            </a:extLst>
          </p:cNvPr>
          <p:cNvGrpSpPr/>
          <p:nvPr/>
        </p:nvGrpSpPr>
        <p:grpSpPr>
          <a:xfrm>
            <a:off x="581170" y="7907463"/>
            <a:ext cx="3004115" cy="1761604"/>
            <a:chOff x="581170" y="7907463"/>
            <a:chExt cx="3004115" cy="1761604"/>
          </a:xfrm>
        </p:grpSpPr>
        <p:pic>
          <p:nvPicPr>
            <p:cNvPr id="24" name="Picture 23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94AE8F1D-AFDC-E730-67C8-8E108B61A4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5" t="8213" r="3558"/>
            <a:stretch/>
          </p:blipFill>
          <p:spPr>
            <a:xfrm>
              <a:off x="581170" y="7907463"/>
              <a:ext cx="3004115" cy="1761604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3DB3319-F480-6605-6956-07E980494B46}"/>
                </a:ext>
              </a:extLst>
            </p:cNvPr>
            <p:cNvSpPr txBox="1"/>
            <p:nvPr/>
          </p:nvSpPr>
          <p:spPr>
            <a:xfrm>
              <a:off x="2616895" y="9258922"/>
              <a:ext cx="960174" cy="307777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  <a:t>Open Mesh, find the event, and join</a:t>
              </a:r>
              <a:endParaRPr lang="en-US" sz="700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17676A8-D55E-281D-9F69-C3199FA8F76B}"/>
                </a:ext>
              </a:extLst>
            </p:cNvPr>
            <p:cNvSpPr/>
            <p:nvPr/>
          </p:nvSpPr>
          <p:spPr>
            <a:xfrm>
              <a:off x="676086" y="8835056"/>
              <a:ext cx="2903148" cy="3866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1EA5574A-BC50-EA58-9823-ED440A50082F}"/>
              </a:ext>
            </a:extLst>
          </p:cNvPr>
          <p:cNvSpPr txBox="1"/>
          <p:nvPr/>
        </p:nvSpPr>
        <p:spPr>
          <a:xfrm>
            <a:off x="4788873" y="7591941"/>
            <a:ext cx="24878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/>
              <a:t>Outlook or Teams</a:t>
            </a:r>
          </a:p>
        </p:txBody>
      </p:sp>
      <p:grpSp>
        <p:nvGrpSpPr>
          <p:cNvPr id="36" name="Group 35" descr="screenshot of Mesh event in Teams calendar">
            <a:extLst>
              <a:ext uri="{FF2B5EF4-FFF2-40B4-BE49-F238E27FC236}">
                <a16:creationId xmlns:a16="http://schemas.microsoft.com/office/drawing/2014/main" id="{DCF031C7-C899-BE1F-1A9D-2323026749B9}"/>
              </a:ext>
            </a:extLst>
          </p:cNvPr>
          <p:cNvGrpSpPr/>
          <p:nvPr/>
        </p:nvGrpSpPr>
        <p:grpSpPr>
          <a:xfrm>
            <a:off x="4071521" y="7907463"/>
            <a:ext cx="2974733" cy="1826422"/>
            <a:chOff x="4071521" y="7907463"/>
            <a:chExt cx="2974733" cy="1826422"/>
          </a:xfrm>
        </p:grpSpPr>
        <p:pic>
          <p:nvPicPr>
            <p:cNvPr id="19" name="Picture 18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9CE18960-7449-3DD4-3E86-6A4D2804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106"/>
            <a:stretch/>
          </p:blipFill>
          <p:spPr>
            <a:xfrm>
              <a:off x="4071521" y="7907463"/>
              <a:ext cx="2408465" cy="1826422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7365B43-67C0-9885-5AE1-80A619E02FB7}"/>
                </a:ext>
              </a:extLst>
            </p:cNvPr>
            <p:cNvSpPr/>
            <p:nvPr/>
          </p:nvSpPr>
          <p:spPr>
            <a:xfrm>
              <a:off x="4463400" y="9511179"/>
              <a:ext cx="705311" cy="1587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5F9AC7A-F6E4-9634-BD54-3ADA9C4E468C}"/>
                </a:ext>
              </a:extLst>
            </p:cNvPr>
            <p:cNvSpPr txBox="1"/>
            <p:nvPr/>
          </p:nvSpPr>
          <p:spPr>
            <a:xfrm>
              <a:off x="5735553" y="9258922"/>
              <a:ext cx="1310701" cy="415498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  <a:t>In Teams or Outlook, find the event and join using the links in the event details</a:t>
              </a:r>
              <a:endParaRPr lang="en-US" sz="700" dirty="0"/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19D3CA14-F22A-4E68-67B2-9F10F3591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70" y="7617909"/>
            <a:ext cx="225063" cy="2250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F025A0D-6D66-086F-2832-6E5E0691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275" y="7476108"/>
            <a:ext cx="508665" cy="50866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C0FB957-195B-BCFC-004D-FBAA6CCD1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03" y="7476108"/>
            <a:ext cx="508665" cy="50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84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54A2211A-38D7-D5F7-C4F0-934B2C81E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21" y="446849"/>
            <a:ext cx="6983261" cy="3731049"/>
          </a:xfrm>
          <a:prstGeom prst="rect">
            <a:avLst/>
          </a:prstGeom>
        </p:spPr>
      </p:pic>
      <p:sp>
        <p:nvSpPr>
          <p:cNvPr id="22" name="Title 21">
            <a:extLst>
              <a:ext uri="{FF2B5EF4-FFF2-40B4-BE49-F238E27FC236}">
                <a16:creationId xmlns:a16="http://schemas.microsoft.com/office/drawing/2014/main" id="{6A716D89-2F7B-8B9A-2D37-1A829615B4A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21939" y="467483"/>
            <a:ext cx="378315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Move around!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2AB1F9-DF85-D7C7-858F-881007CB7E71}"/>
              </a:ext>
            </a:extLst>
          </p:cNvPr>
          <p:cNvSpPr txBox="1"/>
          <p:nvPr/>
        </p:nvSpPr>
        <p:spPr>
          <a:xfrm>
            <a:off x="421939" y="693879"/>
            <a:ext cx="339804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</a:rPr>
              <a:t>It’s time to interact and explore with colleagues in Mesh! You may want to play interactive games, host a Q&amp;A session, or gather to discuss what is top-of-mind. Use these keys to move your avatar around the space. </a:t>
            </a:r>
            <a:endParaRPr lang="en-US" sz="700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657F27C-8968-03C8-0901-999FA6D27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11930" y="1826940"/>
            <a:ext cx="5816105" cy="1208860"/>
            <a:chOff x="747356" y="3284776"/>
            <a:chExt cx="13179992" cy="2739422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0D50578-34CD-4B90-A8EF-3CD19E6B1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24240" y="3406791"/>
              <a:ext cx="2581984" cy="2581984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6F56593-2870-D57A-9BB9-8F6B69DD34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45364" y="3406791"/>
              <a:ext cx="2581984" cy="2581984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B9DA3F66-0721-F609-65D0-76F4B0671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70055" y="3324136"/>
              <a:ext cx="2613471" cy="2660703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C88E3902-28CD-369B-B811-F1A7BC1DD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47356" y="3284776"/>
              <a:ext cx="2581984" cy="2739422"/>
            </a:xfrm>
            <a:prstGeom prst="rect">
              <a:avLst/>
            </a:prstGeom>
          </p:spPr>
        </p:pic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4DB2A947-A291-7BD3-3B93-CE409240C44F}"/>
              </a:ext>
            </a:extLst>
          </p:cNvPr>
          <p:cNvSpPr txBox="1"/>
          <p:nvPr/>
        </p:nvSpPr>
        <p:spPr>
          <a:xfrm>
            <a:off x="911929" y="1554891"/>
            <a:ext cx="27077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Keyboard</a:t>
            </a:r>
            <a:endParaRPr lang="en-US"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3E5B204-D751-C2F5-11FF-59CE2AC37FC6}"/>
              </a:ext>
            </a:extLst>
          </p:cNvPr>
          <p:cNvSpPr txBox="1"/>
          <p:nvPr/>
        </p:nvSpPr>
        <p:spPr>
          <a:xfrm>
            <a:off x="911929" y="3196088"/>
            <a:ext cx="106718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</a:rPr>
              <a:t>Press W, A, S, D or arrow keys to </a:t>
            </a:r>
            <a:r>
              <a:rPr lang="en-US" sz="700" b="1" dirty="0">
                <a:latin typeface="Segoe UI" panose="020B0502040204020203" pitchFamily="34" charset="0"/>
                <a:cs typeface="Segoe UI" panose="020B0502040204020203" pitchFamily="34" charset="0"/>
              </a:rPr>
              <a:t>walk around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53C9AE7-3789-0A0C-5CA4-C57D7ED4EE69}"/>
              </a:ext>
            </a:extLst>
          </p:cNvPr>
          <p:cNvSpPr txBox="1"/>
          <p:nvPr/>
        </p:nvSpPr>
        <p:spPr>
          <a:xfrm>
            <a:off x="2465156" y="3196088"/>
            <a:ext cx="106718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</a:rPr>
              <a:t>Press Q, E keys to </a:t>
            </a:r>
            <a:r>
              <a:rPr lang="en-US" sz="700" b="1" dirty="0">
                <a:latin typeface="Segoe UI" panose="020B0502040204020203" pitchFamily="34" charset="0"/>
                <a:cs typeface="Segoe UI" panose="020B0502040204020203" pitchFamily="34" charset="0"/>
              </a:rPr>
              <a:t>rotate and look right and left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ACB758-55B5-1E71-41E4-CE0E430265C1}"/>
              </a:ext>
            </a:extLst>
          </p:cNvPr>
          <p:cNvSpPr txBox="1"/>
          <p:nvPr/>
        </p:nvSpPr>
        <p:spPr>
          <a:xfrm>
            <a:off x="4034838" y="1540686"/>
            <a:ext cx="27077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Mouse or Trackpad</a:t>
            </a:r>
            <a:endParaRPr lang="en-US" sz="12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231C4B4-8AD1-BFDF-6715-115D6C604A21}"/>
              </a:ext>
            </a:extLst>
          </p:cNvPr>
          <p:cNvSpPr txBox="1"/>
          <p:nvPr/>
        </p:nvSpPr>
        <p:spPr>
          <a:xfrm>
            <a:off x="4034838" y="3196088"/>
            <a:ext cx="10671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</a:rPr>
              <a:t>Left click and drag to </a:t>
            </a:r>
            <a:r>
              <a:rPr lang="en-US" sz="700" b="1" dirty="0">
                <a:latin typeface="Segoe UI" panose="020B0502040204020203" pitchFamily="34" charset="0"/>
                <a:cs typeface="Segoe UI" panose="020B0502040204020203" pitchFamily="34" charset="0"/>
              </a:rPr>
              <a:t>look around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AB9807C-B7A8-D065-1EE8-F20DB21D36C0}"/>
              </a:ext>
            </a:extLst>
          </p:cNvPr>
          <p:cNvSpPr txBox="1"/>
          <p:nvPr/>
        </p:nvSpPr>
        <p:spPr>
          <a:xfrm>
            <a:off x="5604520" y="3196088"/>
            <a:ext cx="10671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</a:rPr>
              <a:t>Left click and hold to </a:t>
            </a:r>
            <a:r>
              <a:rPr lang="en-US" sz="700" b="1" dirty="0">
                <a:latin typeface="Segoe UI" panose="020B0502040204020203" pitchFamily="34" charset="0"/>
                <a:cs typeface="Segoe UI" panose="020B0502040204020203" pitchFamily="34" charset="0"/>
              </a:rPr>
              <a:t>teleport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59E9544-BEB1-48CC-1B76-0A5288B8C8F0}"/>
              </a:ext>
            </a:extLst>
          </p:cNvPr>
          <p:cNvSpPr txBox="1"/>
          <p:nvPr/>
        </p:nvSpPr>
        <p:spPr>
          <a:xfrm>
            <a:off x="374245" y="4289189"/>
            <a:ext cx="37831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More controls</a:t>
            </a:r>
            <a:endParaRPr lang="en-US" sz="1200" dirty="0"/>
          </a:p>
        </p:txBody>
      </p:sp>
      <p:pic>
        <p:nvPicPr>
          <p:cNvPr id="82" name="Picture 81" descr="screen shot of additional controls&#10;Mute/Unmute: toggle microphone mute and unmute, CTRL+M&#10;Hide menu bar: Toggle visibility CTRL+i&#10;Reactions: Open reaction panel CTRL+L">
            <a:extLst>
              <a:ext uri="{FF2B5EF4-FFF2-40B4-BE49-F238E27FC236}">
                <a16:creationId xmlns:a16="http://schemas.microsoft.com/office/drawing/2014/main" id="{8B4597B9-202B-DDC4-CCDD-02D755D4D4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4"/>
          <a:stretch/>
        </p:blipFill>
        <p:spPr>
          <a:xfrm>
            <a:off x="419621" y="4607243"/>
            <a:ext cx="3112718" cy="18636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5" name="Group 94" descr="Run: Hold shift to run when you move  &#10;Change camera view: Press V to switch between different camera perspectives &#10;Camera zoom: scroll mouse wheel up or down to zoom camera in or out &#10;">
            <a:extLst>
              <a:ext uri="{FF2B5EF4-FFF2-40B4-BE49-F238E27FC236}">
                <a16:creationId xmlns:a16="http://schemas.microsoft.com/office/drawing/2014/main" id="{382931AB-83D5-2F59-5732-58E4C2E5EDE7}"/>
              </a:ext>
            </a:extLst>
          </p:cNvPr>
          <p:cNvGrpSpPr/>
          <p:nvPr/>
        </p:nvGrpSpPr>
        <p:grpSpPr>
          <a:xfrm>
            <a:off x="3569610" y="4607243"/>
            <a:ext cx="3783166" cy="1872553"/>
            <a:chOff x="3819456" y="4890378"/>
            <a:chExt cx="4541085" cy="22665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C2B95BDA-D4A8-0C72-3949-7B5ACA1AB2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615"/>
            <a:stretch/>
          </p:blipFill>
          <p:spPr>
            <a:xfrm>
              <a:off x="3819456" y="4890378"/>
              <a:ext cx="3533320" cy="800212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4F1E2B85-0F72-ABA5-8086-6474DA895D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387"/>
            <a:stretch/>
          </p:blipFill>
          <p:spPr>
            <a:xfrm>
              <a:off x="7346200" y="4890378"/>
              <a:ext cx="1014341" cy="800212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8DE2AA7B-F97A-75C8-926C-5382C6F59C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053"/>
            <a:stretch/>
          </p:blipFill>
          <p:spPr>
            <a:xfrm>
              <a:off x="3819983" y="5677648"/>
              <a:ext cx="3678109" cy="790685"/>
            </a:xfrm>
            <a:prstGeom prst="rect">
              <a:avLst/>
            </a:prstGeom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B5129664-C23A-3E70-E6C4-4B51B73A1A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647"/>
            <a:stretch/>
          </p:blipFill>
          <p:spPr>
            <a:xfrm>
              <a:off x="7498093" y="5677648"/>
              <a:ext cx="862448" cy="790685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52740638-207F-5212-4929-268F5C4646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177"/>
            <a:stretch/>
          </p:blipFill>
          <p:spPr>
            <a:xfrm>
              <a:off x="3819983" y="6451977"/>
              <a:ext cx="1719710" cy="704948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D1C45AF5-34AD-6968-5ED1-C728983A82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01"/>
            <a:stretch/>
          </p:blipFill>
          <p:spPr>
            <a:xfrm>
              <a:off x="5539693" y="6451977"/>
              <a:ext cx="2820848" cy="704948"/>
            </a:xfrm>
            <a:prstGeom prst="rect">
              <a:avLst/>
            </a:prstGeom>
          </p:spPr>
        </p:pic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A36BDA03-B89A-A91A-EF80-535E011EFBB6}"/>
              </a:ext>
            </a:extLst>
          </p:cNvPr>
          <p:cNvSpPr txBox="1"/>
          <p:nvPr/>
        </p:nvSpPr>
        <p:spPr>
          <a:xfrm>
            <a:off x="1038321" y="6782746"/>
            <a:ext cx="3256016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Segoe UI" panose="020B0502040204020203" pitchFamily="34" charset="0"/>
                <a:cs typeface="Segoe UI" panose="020B0502040204020203" pitchFamily="34" charset="0"/>
              </a:rPr>
              <a:t>When you join, use headphones to experience spatial audio, empowering you to hear where people are and move from one conversation to another.</a:t>
            </a:r>
            <a:endParaRPr lang="en-US" sz="2000" dirty="0"/>
          </a:p>
        </p:txBody>
      </p:sp>
      <p:pic>
        <p:nvPicPr>
          <p:cNvPr id="100" name="Graphic 99">
            <a:extLst>
              <a:ext uri="{FF2B5EF4-FFF2-40B4-BE49-F238E27FC236}">
                <a16:creationId xmlns:a16="http://schemas.microsoft.com/office/drawing/2014/main" id="{CFFA6833-84BD-B9D1-A15C-BFA30B2E76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9621" y="6738308"/>
            <a:ext cx="650799" cy="650799"/>
          </a:xfrm>
          <a:prstGeom prst="rect">
            <a:avLst/>
          </a:prstGeom>
        </p:spPr>
      </p:pic>
      <p:pic>
        <p:nvPicPr>
          <p:cNvPr id="74" name="Picture 73" descr="Can't hear your friend across the room? &#10;Mesh uses Spatial Audio, so you only hear people when they are close to you, and they sound quieter when they move away. Just like real life!&#10;picture shows 2 avatars having a conversation and a third one further away">
            <a:extLst>
              <a:ext uri="{FF2B5EF4-FFF2-40B4-BE49-F238E27FC236}">
                <a16:creationId xmlns:a16="http://schemas.microsoft.com/office/drawing/2014/main" id="{D4419E16-3DB8-DE95-48E2-99F1FE84881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21" y="7574898"/>
            <a:ext cx="3874716" cy="2179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9B525167-BEEF-EFE5-40EC-CBB9B78586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043755">
            <a:off x="3130232" y="2018332"/>
            <a:ext cx="294100" cy="27739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61EA6562-D845-69E1-035D-4EA6D43A4D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9088230">
            <a:off x="2648961" y="2018332"/>
            <a:ext cx="294100" cy="27739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4F69EC9-5DA5-AE95-A6F1-4EBA5F242E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651" y="7531225"/>
            <a:ext cx="2146125" cy="223589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5C6C5C9-83DD-FB89-D1B3-B2AF4C6BD204}"/>
              </a:ext>
            </a:extLst>
          </p:cNvPr>
          <p:cNvSpPr txBox="1"/>
          <p:nvPr/>
        </p:nvSpPr>
        <p:spPr>
          <a:xfrm>
            <a:off x="5329822" y="7574898"/>
            <a:ext cx="18613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More info</a:t>
            </a:r>
            <a:endParaRPr lang="en-US" sz="16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400EDB-9159-7F4A-F20E-7465686B45FD}"/>
              </a:ext>
            </a:extLst>
          </p:cNvPr>
          <p:cNvSpPr txBox="1"/>
          <p:nvPr/>
        </p:nvSpPr>
        <p:spPr>
          <a:xfrm>
            <a:off x="5329822" y="8045899"/>
            <a:ext cx="18613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Segoe UI" panose="020B0502040204020203" pitchFamily="34" charset="0"/>
                <a:cs typeface="Segoe UI" panose="020B0502040204020203" pitchFamily="34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Get Mesh apps and tools</a:t>
            </a:r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900" dirty="0">
                <a:latin typeface="Segoe UI" panose="020B0502040204020203" pitchFamily="34" charset="0"/>
                <a:cs typeface="Segoe UI" panose="020B0502040204020203" pitchFamily="34" charset="0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Set up and manage Mesh</a:t>
            </a:r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900" dirty="0">
                <a:latin typeface="Segoe UI" panose="020B0502040204020203" pitchFamily="34" charset="0"/>
                <a:cs typeface="Segoe UI" panose="020B0502040204020203" pitchFamily="34" charset="0"/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Organize events</a:t>
            </a:r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9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D2EF903-95A8-B5A1-0526-1A864A939250}"/>
              </a:ext>
            </a:extLst>
          </p:cNvPr>
          <p:cNvSpPr txBox="1"/>
          <p:nvPr/>
        </p:nvSpPr>
        <p:spPr>
          <a:xfrm>
            <a:off x="5329822" y="8720070"/>
            <a:ext cx="19946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Join events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hlinkClick r:id="rId1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Develop environments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hlinkClick r:id="rId1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Resources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05352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neNoteFluid_Teams_Conversation_Id xmlns="4a5d27a3-c8bd-4ddf-88f3-a40c8c88309a" xsi:nil="true"/>
    <_ip_UnifiedCompliancePolicyUIAction xmlns="http://schemas.microsoft.com/sharepoint/v3" xsi:nil="true"/>
    <OneNoteFluid_FileOrder xmlns="4a5d27a3-c8bd-4ddf-88f3-a40c8c88309a" xsi:nil="true"/>
    <Specstatus xmlns="4a5d27a3-c8bd-4ddf-88f3-a40c8c88309a">Placeholder</Specstatus>
    <lcf76f155ced4ddcb4097134ff3c332f xmlns="4a5d27a3-c8bd-4ddf-88f3-a40c8c88309a">
      <Terms xmlns="http://schemas.microsoft.com/office/infopath/2007/PartnerControls"/>
    </lcf76f155ced4ddcb4097134ff3c332f>
    <Status xmlns="4a5d27a3-c8bd-4ddf-88f3-a40c8c88309a">Placeholder</Status>
    <ReviewStatus xmlns="4a5d27a3-c8bd-4ddf-88f3-a40c8c88309a">Ready for Marketing Review</ReviewStatus>
    <_ip_UnifiedCompliancePolicyProperties xmlns="http://schemas.microsoft.com/sharepoint/v3" xsi:nil="true"/>
    <TaxCatchAll xmlns="230e9df3-be65-4c73-a93b-d1236ebd677e" xsi:nil="true"/>
    <PM xmlns="4a5d27a3-c8bd-4ddf-88f3-a40c8c88309a">
      <UserInfo>
        <DisplayName/>
        <AccountId xsi:nil="true"/>
        <AccountType/>
      </UserInfo>
    </PM>
    <EngManager xmlns="4a5d27a3-c8bd-4ddf-88f3-a40c8c88309a">
      <UserInfo>
        <DisplayName/>
        <AccountId xsi:nil="true"/>
        <AccountType/>
      </UserInfo>
    </EngManager>
    <_Flow_SignoffStatus xmlns="4a5d27a3-c8bd-4ddf-88f3-a40c8c88309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21457588EDA24580869B776F8A93FF" ma:contentTypeVersion="32" ma:contentTypeDescription="Create a new document." ma:contentTypeScope="" ma:versionID="30a1b7ede3748358243903d75aab7252">
  <xsd:schema xmlns:xsd="http://www.w3.org/2001/XMLSchema" xmlns:xs="http://www.w3.org/2001/XMLSchema" xmlns:p="http://schemas.microsoft.com/office/2006/metadata/properties" xmlns:ns1="http://schemas.microsoft.com/sharepoint/v3" xmlns:ns2="4a5d27a3-c8bd-4ddf-88f3-a40c8c88309a" xmlns:ns3="f1ad9517-b82c-4ee7-b57c-d4da65ac5096" xmlns:ns4="230e9df3-be65-4c73-a93b-d1236ebd677e" targetNamespace="http://schemas.microsoft.com/office/2006/metadata/properties" ma:root="true" ma:fieldsID="bbd28c33c4043d89c1e5517bbf7a4761" ns1:_="" ns2:_="" ns3:_="" ns4:_="">
    <xsd:import namespace="http://schemas.microsoft.com/sharepoint/v3"/>
    <xsd:import namespace="4a5d27a3-c8bd-4ddf-88f3-a40c8c88309a"/>
    <xsd:import namespace="f1ad9517-b82c-4ee7-b57c-d4da65ac5096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OneNoteFluid_FileOrder" minOccurs="0"/>
                <xsd:element ref="ns2:OneNoteFluid_Teams_Conversation_Id" minOccurs="0"/>
                <xsd:element ref="ns2:MediaServiceSearchProperties" minOccurs="0"/>
                <xsd:element ref="ns2:MediaServiceDocTags" minOccurs="0"/>
                <xsd:element ref="ns2:Specstatus" minOccurs="0"/>
                <xsd:element ref="ns2:PM" minOccurs="0"/>
                <xsd:element ref="ns2:EngManager" minOccurs="0"/>
                <xsd:element ref="ns2:Status" minOccurs="0"/>
                <xsd:element ref="ns2:MediaServiceObjectDetectorVersions" minOccurs="0"/>
                <xsd:element ref="ns2:MediaServiceSystemTags" minOccurs="0"/>
                <xsd:element ref="ns2:ReviewStatus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5d27a3-c8bd-4ddf-88f3-a40c8c8830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OneNoteFluid_FileOrder" ma:index="25" nillable="true" ma:displayName="OneNoteFluid_FileOrder" ma:internalName="OneNoteFluid_FileOrder">
      <xsd:simpleType>
        <xsd:restriction base="dms:Text">
          <xsd:maxLength value="255"/>
        </xsd:restriction>
      </xsd:simpleType>
    </xsd:element>
    <xsd:element name="OneNoteFluid_Teams_Conversation_Id" ma:index="26" nillable="true" ma:displayName="OneNoteFluid_Teams_Conversation_Id" ma:internalName="OneNoteFluid_Teams_Conversation_Id">
      <xsd:simpleType>
        <xsd:restriction base="dms:Text">
          <xsd:maxLength value="255"/>
        </xsd:restriction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28" nillable="true" ma:displayName="MediaServiceDocTags" ma:hidden="true" ma:internalName="MediaServiceDocTags" ma:readOnly="true">
      <xsd:simpleType>
        <xsd:restriction base="dms:Note"/>
      </xsd:simpleType>
    </xsd:element>
    <xsd:element name="Specstatus" ma:index="29" nillable="true" ma:displayName="Spec status" ma:default="Placeholder" ma:description="Status of spec" ma:format="Dropdown" ma:internalName="Specstatus">
      <xsd:simpleType>
        <xsd:restriction base="dms:Choice">
          <xsd:enumeration value="Placeholder"/>
          <xsd:enumeration value="One Pager in progress"/>
          <xsd:enumeration value="One Pager stable"/>
          <xsd:enumeration value="Full Spec in progress"/>
          <xsd:enumeration value="Full Spec stable"/>
        </xsd:restriction>
      </xsd:simpleType>
    </xsd:element>
    <xsd:element name="PM" ma:index="30" nillable="true" ma:displayName="PM" ma:description="PM owner of spec" ma:format="Dropdown" ma:list="UserInfo" ma:SharePointGroup="0" ma:internalName="PM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ngManager" ma:index="31" nillable="true" ma:displayName="Eng Manager" ma:description="Dev manager for spec" ma:format="Dropdown" ma:list="UserInfo" ma:SharePointGroup="0" ma:internalName="EngManag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32" nillable="true" ma:displayName="Status" ma:default="Placeholder" ma:description="Status of spec" ma:format="Dropdown" ma:internalName="Status">
      <xsd:simpleType>
        <xsd:restriction base="dms:Choice">
          <xsd:enumeration value="Placeholder"/>
          <xsd:enumeration value="OnePager in progress"/>
          <xsd:enumeration value="One Pager stable"/>
          <xsd:enumeration value="Full spec in progress"/>
          <xsd:enumeration value="Full spec stable"/>
        </xsd:restriction>
      </xsd:simpleType>
    </xsd:element>
    <xsd:element name="MediaServiceObjectDetectorVersions" ma:index="3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4" nillable="true" ma:displayName="MediaServiceSystemTags" ma:hidden="true" ma:internalName="MediaServiceSystemTags" ma:readOnly="true">
      <xsd:simpleType>
        <xsd:restriction base="dms:Note"/>
      </xsd:simpleType>
    </xsd:element>
    <xsd:element name="ReviewStatus" ma:index="35" nillable="true" ma:displayName="Adoption Content Review Status" ma:default="Ready for Marketing Review" ma:description="For docs being created for Mesh Adoption, either for Learn.microsoft.com or Adoption.microsoft.com" ma:format="Dropdown" ma:internalName="ReviewStatus">
      <xsd:simpleType>
        <xsd:restriction base="dms:Choice">
          <xsd:enumeration value="Ready for Marketing Review"/>
          <xsd:enumeration value="In Marketing Review"/>
          <xsd:enumeration value="Back to author for comments"/>
          <xsd:enumeration value="Back to Marketing for comments"/>
          <xsd:enumeration value="Marketing signed off"/>
        </xsd:restriction>
      </xsd:simpleType>
    </xsd:element>
    <xsd:element name="_Flow_SignoffStatus" ma:index="36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ad9517-b82c-4ee7-b57c-d4da65ac509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f2261e71-d214-4f3b-ac45-b022b95353d3}" ma:internalName="TaxCatchAll" ma:showField="CatchAllData" ma:web="f1ad9517-b82c-4ee7-b57c-d4da65ac50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A870BC-37A4-4C4A-A978-B4588503E5D3}">
  <ds:schemaRefs>
    <ds:schemaRef ds:uri="http://schemas.openxmlformats.org/package/2006/metadata/core-properties"/>
    <ds:schemaRef ds:uri="230e9df3-be65-4c73-a93b-d1236ebd677e"/>
    <ds:schemaRef ds:uri="http://schemas.microsoft.com/office/2006/documentManagement/types"/>
    <ds:schemaRef ds:uri="http://purl.org/dc/terms/"/>
    <ds:schemaRef ds:uri="http://purl.org/dc/elements/1.1/"/>
    <ds:schemaRef ds:uri="f1ad9517-b82c-4ee7-b57c-d4da65ac5096"/>
    <ds:schemaRef ds:uri="http://schemas.microsoft.com/office/2006/metadata/properties"/>
    <ds:schemaRef ds:uri="http://www.w3.org/XML/1998/namespace"/>
    <ds:schemaRef ds:uri="4a5d27a3-c8bd-4ddf-88f3-a40c8c88309a"/>
    <ds:schemaRef ds:uri="http://schemas.microsoft.com/office/infopath/2007/PartnerControls"/>
    <ds:schemaRef ds:uri="http://schemas.microsoft.com/sharepoint/v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2890BB5-776C-4B4E-9983-4612767C35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E2E6FB-5331-4371-80FD-7A4C8FA35305}"/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387</Words>
  <Application>Microsoft Office PowerPoint</Application>
  <PresentationFormat>Custom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Segoe UI</vt:lpstr>
      <vt:lpstr>Office Theme</vt:lpstr>
      <vt:lpstr>Immersive spaces in Microsoft Mesh Join a Mesh event</vt:lpstr>
      <vt:lpstr>Move around!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Cathy Moya</dc:creator>
  <cp:lastModifiedBy>Cathy Moya</cp:lastModifiedBy>
  <cp:revision>1</cp:revision>
  <dcterms:created xsi:type="dcterms:W3CDTF">2024-06-19T00:00:37Z</dcterms:created>
  <dcterms:modified xsi:type="dcterms:W3CDTF">2024-07-09T21:55:53Z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0x010100BA21457588EDA24580869B776F8A93FF</vt:lpwstr>
  </property>
  <property fmtid="{D5CDD505-2E9C-101B-9397-08002B2CF9AE}" pid="3" name="MediaServiceImageTags">
    <vt:lpwstr/>
  </property>
</Properties>
</file>