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/>
    <p:restoredTop sz="94669"/>
  </p:normalViewPr>
  <p:slideViewPr>
    <p:cSldViewPr snapToGrid="0" snapToObjects="1">
      <p:cViewPr>
        <p:scale>
          <a:sx n="23" d="100"/>
          <a:sy n="23" d="100"/>
        </p:scale>
        <p:origin x="2440" y="1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2AB8B0-F991-484F-BA39-5C24BFE28103}" type="datetimeFigureOut">
              <a:rPr lang="en-US" smtClean="0"/>
              <a:t>6/17/17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09C26-3A6F-5B4A-A1BC-2F669FAA2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115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309C26-3A6F-5B4A-A1BC-2F669FAA259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351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6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526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238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761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060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568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61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616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76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865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257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781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jpeg"/><Relationship Id="rId8" Type="http://schemas.openxmlformats.org/officeDocument/2006/relationships/image" Target="../media/image6.jpeg"/><Relationship Id="rId9" Type="http://schemas.openxmlformats.org/officeDocument/2006/relationships/image" Target="../media/image7.jpeg"/><Relationship Id="rId10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00896" y="5852386"/>
            <a:ext cx="916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SRGAN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413519" y="5852386"/>
            <a:ext cx="9300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/>
              <a:t>Bicubic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1654387" y="2945504"/>
            <a:ext cx="4483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LG</a:t>
            </a:r>
            <a:endParaRPr lang="en-US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7566591" y="2945504"/>
            <a:ext cx="9851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HR (GT)</a:t>
            </a:r>
            <a:endParaRPr lang="en-US" sz="2000" dirty="0"/>
          </a:p>
        </p:txBody>
      </p:sp>
      <p:pic>
        <p:nvPicPr>
          <p:cNvPr id="5" name="Picture 4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0" y="605504"/>
            <a:ext cx="3600000" cy="2340000"/>
          </a:xfrm>
          <a:prstGeom prst="rect">
            <a:avLst/>
          </a:prstGeom>
        </p:spPr>
      </p:pic>
      <p:pic>
        <p:nvPicPr>
          <p:cNvPr id="9" name="Picture 8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350" y="605504"/>
            <a:ext cx="3600000" cy="2340000"/>
          </a:xfrm>
          <a:prstGeom prst="rect">
            <a:avLst/>
          </a:prstGeom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0" y="3492341"/>
            <a:ext cx="3600000" cy="2340000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350" y="3492341"/>
            <a:ext cx="3600000" cy="2340000"/>
          </a:xfrm>
          <a:prstGeom prst="rect">
            <a:avLst/>
          </a:prstGeom>
        </p:spPr>
      </p:pic>
      <p:pic>
        <p:nvPicPr>
          <p:cNvPr id="15" name="Picture 1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526" y="605504"/>
            <a:ext cx="2340000" cy="2340000"/>
          </a:xfrm>
          <a:prstGeom prst="rect">
            <a:avLst/>
          </a:prstGeom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73" y="605504"/>
            <a:ext cx="2340000" cy="2340000"/>
          </a:xfrm>
          <a:prstGeom prst="rect">
            <a:avLst/>
          </a:prstGeom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73" y="3492341"/>
            <a:ext cx="2340000" cy="2340000"/>
          </a:xfrm>
          <a:prstGeom prst="rect">
            <a:avLst/>
          </a:prstGeom>
        </p:spPr>
      </p:pic>
      <p:pic>
        <p:nvPicPr>
          <p:cNvPr id="21" name="Picture 20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526" y="3492341"/>
            <a:ext cx="2340000" cy="2340000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1347107" y="908000"/>
            <a:ext cx="604157" cy="594230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Connector 44"/>
          <p:cNvCxnSpPr/>
          <p:nvPr/>
        </p:nvCxnSpPr>
        <p:spPr>
          <a:xfrm flipH="1">
            <a:off x="1951264" y="605504"/>
            <a:ext cx="1735262" cy="302496"/>
          </a:xfrm>
          <a:prstGeom prst="line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1945001" y="1512272"/>
            <a:ext cx="1741525" cy="1433232"/>
          </a:xfrm>
          <a:prstGeom prst="line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7433454" y="908000"/>
            <a:ext cx="604157" cy="594230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/>
          <p:cNvCxnSpPr/>
          <p:nvPr/>
        </p:nvCxnSpPr>
        <p:spPr>
          <a:xfrm flipH="1">
            <a:off x="8037611" y="605504"/>
            <a:ext cx="1735262" cy="302496"/>
          </a:xfrm>
          <a:prstGeom prst="line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8031348" y="1512272"/>
            <a:ext cx="1741525" cy="1433232"/>
          </a:xfrm>
          <a:prstGeom prst="line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7427191" y="3794837"/>
            <a:ext cx="604157" cy="594230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52" name="Straight Connector 51"/>
          <p:cNvCxnSpPr/>
          <p:nvPr/>
        </p:nvCxnSpPr>
        <p:spPr>
          <a:xfrm flipH="1">
            <a:off x="8031348" y="3492341"/>
            <a:ext cx="1735262" cy="302496"/>
          </a:xfrm>
          <a:prstGeom prst="line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8025085" y="4399109"/>
            <a:ext cx="1741525" cy="1433232"/>
          </a:xfrm>
          <a:prstGeom prst="line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/>
          <p:cNvSpPr/>
          <p:nvPr/>
        </p:nvSpPr>
        <p:spPr>
          <a:xfrm>
            <a:off x="1341435" y="3794837"/>
            <a:ext cx="604157" cy="594230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1945592" y="3492341"/>
            <a:ext cx="1735262" cy="302496"/>
          </a:xfrm>
          <a:prstGeom prst="line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1939329" y="4399109"/>
            <a:ext cx="1741525" cy="1433232"/>
          </a:xfrm>
          <a:prstGeom prst="line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55008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8</Words>
  <Application>Microsoft Macintosh PowerPoint</Application>
  <PresentationFormat>Widescreen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DengXian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dong hao</dc:creator>
  <cp:lastModifiedBy>dong hao</cp:lastModifiedBy>
  <cp:revision>11</cp:revision>
  <cp:lastPrinted>2017-06-17T13:52:48Z</cp:lastPrinted>
  <dcterms:created xsi:type="dcterms:W3CDTF">2017-06-17T13:19:01Z</dcterms:created>
  <dcterms:modified xsi:type="dcterms:W3CDTF">2017-06-17T16:54:56Z</dcterms:modified>
</cp:coreProperties>
</file>