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229" r:id="rId4"/>
    <p:sldMasterId id="2147484475" r:id="rId5"/>
    <p:sldMasterId id="2147484495" r:id="rId6"/>
    <p:sldMasterId id="2147484515" r:id="rId7"/>
    <p:sldMasterId id="2147484548" r:id="rId8"/>
  </p:sldMasterIdLst>
  <p:notesMasterIdLst>
    <p:notesMasterId r:id="rId21"/>
  </p:notesMasterIdLst>
  <p:handoutMasterIdLst>
    <p:handoutMasterId r:id="rId22"/>
  </p:handoutMasterIdLst>
  <p:sldIdLst>
    <p:sldId id="1520" r:id="rId9"/>
    <p:sldId id="1626" r:id="rId10"/>
    <p:sldId id="1625" r:id="rId11"/>
    <p:sldId id="1671" r:id="rId12"/>
    <p:sldId id="1808" r:id="rId13"/>
    <p:sldId id="1552" r:id="rId14"/>
    <p:sldId id="1751" r:id="rId15"/>
    <p:sldId id="1718" r:id="rId16"/>
    <p:sldId id="1630" r:id="rId17"/>
    <p:sldId id="1622" r:id="rId18"/>
    <p:sldId id="1621" r:id="rId19"/>
    <p:sldId id="1814" r:id="rId20"/>
  </p:sldIdLst>
  <p:sldSz cx="12436475" cy="6994525"/>
  <p:notesSz cx="6858000" cy="9144000"/>
  <p:custDataLst>
    <p:tags r:id="rId23"/>
  </p:custDataLst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A073DAE3-B461-442F-A3D3-6642BD875E45}">
          <p14:sldIdLst>
            <p14:sldId id="1520"/>
          </p14:sldIdLst>
        </p14:section>
        <p14:section name="Course overview" id="{5470A181-249D-41BD-880F-E7F1F18C30B4}">
          <p14:sldIdLst>
            <p14:sldId id="1626"/>
          </p14:sldIdLst>
        </p14:section>
        <p14:section name="What is happening when?" id="{B2026BFA-D1C1-41F3-A06B-21DE220B1508}">
          <p14:sldIdLst>
            <p14:sldId id="1625"/>
            <p14:sldId id="1671"/>
            <p14:sldId id="1808"/>
          </p14:sldIdLst>
        </p14:section>
        <p14:section name="First day activities" id="{7F5A36E0-1375-45A1-B23D-51E221E9DE6F}">
          <p14:sldIdLst>
            <p14:sldId id="1552"/>
            <p14:sldId id="1751"/>
            <p14:sldId id="1718"/>
          </p14:sldIdLst>
        </p14:section>
        <p14:section name="How-to resources" id="{B387D411-3589-4A51-B0F3-3BA2B6E1E3C6}">
          <p14:sldIdLst>
            <p14:sldId id="1630"/>
            <p14:sldId id="1622"/>
            <p14:sldId id="1621"/>
          </p14:sldIdLst>
        </p14:section>
        <p14:section name="Close" id="{212514C8-6AC1-4461-8C85-6739DF441BCE}">
          <p14:sldIdLst>
            <p14:sldId id="18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hor" initials="A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346"/>
    <a:srgbClr val="606161"/>
    <a:srgbClr val="0078D4"/>
    <a:srgbClr val="2B579A"/>
    <a:srgbClr val="7F7F7F"/>
    <a:srgbClr val="FF78D7"/>
    <a:srgbClr val="F8F8F8"/>
    <a:srgbClr val="FFFFFF"/>
    <a:srgbClr val="C2D5F2"/>
    <a:srgbClr val="007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6C259-2A52-448A-81C0-44AB376059DE}" type="datetime8">
              <a:rPr lang="en-US" smtClean="0">
                <a:latin typeface="Segoe UI" pitchFamily="34" charset="0"/>
              </a:rPr>
              <a:t>5/20/2019 5:20 PM</a:t>
            </a:fld>
            <a:endParaRPr lang="en-US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2A74539-9D53-47F8-921A-F5410B2E05C3}" type="datetime8">
              <a:rPr lang="en-US" smtClean="0"/>
              <a:t>5/20/2019 5:20 PM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FE13E35-98FA-43E7-9827-24FFDECD3DCE}" type="datetime8">
              <a:rPr lang="en-US" smtClean="0"/>
              <a:t>5/20/2019 5:20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9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D6CF-A8BB-440B-B713-A5A9855DEB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00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6D6CF-A8BB-440B-B713-A5A9855DEB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85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E1C71B3-E301-4BD2-961F-65F0EBFE514A}" type="datetime8">
              <a:rPr lang="en-US" smtClean="0"/>
              <a:t>5/20/2019 5:20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21213D7-65B4-4C24-AF1E-111000CCB622}" type="datetime8">
              <a:rPr lang="en-US" smtClean="0"/>
              <a:t>5/20/2019 5:20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8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C12B574-6401-4D3D-971E-02F87465FE31}" type="datetime8">
              <a:rPr lang="en-US" smtClean="0"/>
              <a:t>5/20/2019 5:20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2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AF78358-0D4A-478B-BDAA-05AF7509C651}" type="datetime8">
              <a:rPr lang="en-US" smtClean="0"/>
              <a:t>5/20/2019 5:20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4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74539-9D53-47F8-921A-F5410B2E05C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5/20/2019 5:20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29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5FFAB30-4D54-499F-8CB2-F8783C224411}" type="datetime8">
              <a:rPr lang="en-US" smtClean="0"/>
              <a:t>5/20/2019 5:20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07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E9751E1-B7F7-4368-8F72-0CE8342C824C}" type="datetime8">
              <a:rPr lang="en-US" smtClean="0"/>
              <a:t>5/20/2019 5:20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0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E9751E1-B7F7-4368-8F72-0CE8342C824C}" type="datetime8">
              <a:rPr lang="en-US" smtClean="0"/>
              <a:t>5/20/2019 5:20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5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E1C71B3-E301-4BD2-961F-65F0EBFE514A}" type="datetime8">
              <a:rPr lang="en-US" smtClean="0"/>
              <a:t>5/20/2019 5:20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emf"/><Relationship Id="rId4" Type="http://schemas.openxmlformats.org/officeDocument/2006/relationships/image" Target="../media/image15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emf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5139" y="2359452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4188251"/>
            <a:ext cx="9143937" cy="730183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5076" y="4918434"/>
            <a:ext cx="9144000" cy="461665"/>
          </a:xfrm>
        </p:spPr>
        <p:txBody>
          <a:bodyPr/>
          <a:lstStyle>
            <a:lvl1pPr marL="0" indent="0">
              <a:buNone/>
              <a:defRPr lang="en-US" sz="2000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  <p:pic>
        <p:nvPicPr>
          <p:cNvPr id="6" name="MS logo gray - EMF">
            <a:extLst>
              <a:ext uri="{FF2B5EF4-FFF2-40B4-BE49-F238E27FC236}">
                <a16:creationId xmlns:a16="http://schemas.microsoft.com/office/drawing/2014/main" id="{1AD6AED2-C7F9-415A-A436-56ED927251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5139" y="449264"/>
            <a:ext cx="935564" cy="2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306" y="925527"/>
            <a:ext cx="10056812" cy="93256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400" spc="-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2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61" y="233152"/>
            <a:ext cx="11375536" cy="762786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9661" y="1476621"/>
            <a:ext cx="11375536" cy="2084319"/>
          </a:xfrm>
          <a:prstGeom prst="rect">
            <a:avLst/>
          </a:prstGeom>
        </p:spPr>
        <p:txBody>
          <a:bodyPr/>
          <a:lstStyle>
            <a:lvl1pPr marL="289818" indent="-289818">
              <a:buFont typeface="Wingdings" pitchFamily="2" charset="2"/>
              <a:buChar char=""/>
              <a:defRPr sz="4080"/>
            </a:lvl1pPr>
            <a:lvl2pPr marL="527824" indent="-238007">
              <a:buFont typeface="Wingdings" pitchFamily="2" charset="2"/>
              <a:buChar char=""/>
              <a:defRPr>
                <a:latin typeface="+mn-lt"/>
              </a:defRPr>
            </a:lvl2pPr>
            <a:lvl3pPr marL="756116" indent="-228292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32597" indent="-176481">
              <a:buFont typeface="Wingdings" pitchFamily="2" charset="2"/>
              <a:buChar char=""/>
              <a:defRPr>
                <a:latin typeface="+mn-lt"/>
              </a:defRPr>
            </a:lvl4pPr>
            <a:lvl5pPr marL="1109078" indent="-17648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931388" y="6604155"/>
            <a:ext cx="572078" cy="2238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32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5115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1BFEB04-D86F-F944-89DB-54739C99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94" y="341544"/>
            <a:ext cx="11635877" cy="6793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56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0BF608-9AEC-8142-98DC-A0C57181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261" y="6595193"/>
            <a:ext cx="3502940" cy="37239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C95278-0CE0-4F08-877C-BF6662112D1D}" type="slidenum">
              <a:rPr lang="en-US" sz="1020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sz="102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505498D-1A77-7744-A239-82E05F2D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9583" y="6595193"/>
            <a:ext cx="4197310" cy="3723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sz="1020">
                <a:solidFill>
                  <a:schemeClr val="bg1">
                    <a:lumMod val="75000"/>
                  </a:schemeClr>
                </a:solidFill>
              </a:rPr>
              <a:t>Envisioning Workshop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82999AE-01E0-5646-9E0E-219195076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3094" y="6595193"/>
            <a:ext cx="3280120" cy="372394"/>
          </a:xfrm>
          <a:prstGeom prst="rect">
            <a:avLst/>
          </a:prstGeom>
        </p:spPr>
        <p:txBody>
          <a:bodyPr/>
          <a:lstStyle/>
          <a:p>
            <a:r>
              <a:rPr lang="en-US" sz="1020">
                <a:solidFill>
                  <a:schemeClr val="bg1">
                    <a:lumMod val="75000"/>
                  </a:schemeClr>
                </a:solidFill>
              </a:rPr>
              <a:t>Microsoft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2430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A2194-CEA6-4FB3-8245-A75A977EB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94" y="1204613"/>
            <a:ext cx="11635877" cy="5095318"/>
          </a:xfrm>
        </p:spPr>
        <p:txBody>
          <a:bodyPr>
            <a:normAutofit/>
          </a:bodyPr>
          <a:lstStyle>
            <a:lvl1pPr>
              <a:defRPr sz="2040"/>
            </a:lvl1pPr>
            <a:lvl2pPr>
              <a:defRPr sz="1836"/>
            </a:lvl2pPr>
            <a:lvl3pPr>
              <a:defRPr sz="1632"/>
            </a:lvl3pPr>
            <a:lvl4pPr>
              <a:defRPr sz="1428"/>
            </a:lvl4pPr>
            <a:lvl5pPr>
              <a:defRPr sz="142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9A0232-CF9D-7549-9FF7-0D99295B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3261" y="6595193"/>
            <a:ext cx="3502940" cy="372394"/>
          </a:xfrm>
          <a:prstGeom prst="rect">
            <a:avLst/>
          </a:prstGeom>
        </p:spPr>
        <p:txBody>
          <a:bodyPr/>
          <a:lstStyle/>
          <a:p>
            <a:pPr algn="r"/>
            <a:fld id="{56C95278-0CE0-4F08-877C-BF6662112D1D}" type="slidenum">
              <a:rPr lang="en-US" sz="1020" smtClean="0">
                <a:solidFill>
                  <a:schemeClr val="bg1">
                    <a:lumMod val="75000"/>
                  </a:schemeClr>
                </a:solidFill>
              </a:rPr>
              <a:pPr algn="r"/>
              <a:t>‹#›</a:t>
            </a:fld>
            <a:endParaRPr lang="en-US" sz="102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CFD8EA6-94F8-B544-BA53-E765D8AA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9583" y="6595193"/>
            <a:ext cx="4197310" cy="3723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 sz="1020">
                <a:solidFill>
                  <a:schemeClr val="bg1">
                    <a:lumMod val="75000"/>
                  </a:schemeClr>
                </a:solidFill>
              </a:rPr>
              <a:t>Envisioning Workshop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2388B79-041B-3B4C-83CF-E67A171AE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3094" y="6595193"/>
            <a:ext cx="3280120" cy="372394"/>
          </a:xfrm>
          <a:prstGeom prst="rect">
            <a:avLst/>
          </a:prstGeom>
        </p:spPr>
        <p:txBody>
          <a:bodyPr/>
          <a:lstStyle/>
          <a:p>
            <a:r>
              <a:rPr lang="en-US" sz="1020">
                <a:solidFill>
                  <a:schemeClr val="bg1">
                    <a:lumMod val="75000"/>
                  </a:schemeClr>
                </a:solidFill>
              </a:rPr>
              <a:t>Microsoft | 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C4FEBF-DE84-2C47-9969-D14056C7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94" y="341544"/>
            <a:ext cx="11635877" cy="6793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56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7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3" name="Graphic 2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2F097718-2C50-494D-A992-9F5C7A5B4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698748" y="6057554"/>
            <a:ext cx="237556" cy="548644"/>
          </a:xfrm>
          <a:prstGeom prst="rect">
            <a:avLst/>
          </a:prstGeom>
        </p:spPr>
      </p:pic>
      <p:pic>
        <p:nvPicPr>
          <p:cNvPr id="4" name="Graphic 3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F8739BA1-6694-4E8A-A4DD-1F33E3F1A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038216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163582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B6080700-7613-4FE9-BC7F-92E170183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944675" y="6057554"/>
            <a:ext cx="237556" cy="548644"/>
          </a:xfrm>
          <a:prstGeom prst="rect">
            <a:avLst/>
          </a:prstGeom>
        </p:spPr>
      </p:pic>
      <p:pic>
        <p:nvPicPr>
          <p:cNvPr id="3" name="Graphic 2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25CD9A28-540B-4E42-8A27-7F0221B21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284143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138D29-269A-4204-980C-6542395C4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9" y="842380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32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5" name="MS logo gray - EMF">
            <a:extLst>
              <a:ext uri="{FF2B5EF4-FFF2-40B4-BE49-F238E27FC236}">
                <a16:creationId xmlns:a16="http://schemas.microsoft.com/office/drawing/2014/main" id="{70F9999E-EB35-4467-8DEB-07129ACD83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5139" y="449264"/>
            <a:ext cx="935564" cy="2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and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2474" r="11059" b="12463"/>
          <a:stretch/>
        </p:blipFill>
        <p:spPr>
          <a:xfrm>
            <a:off x="-1" y="-1"/>
            <a:ext cx="12434711" cy="69945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273050" y="2125662"/>
            <a:ext cx="6400800" cy="36576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7"/>
            <a:ext cx="6400736" cy="1828800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91720">
                      <a:srgbClr val="FFFFFF"/>
                    </a:gs>
                    <a:gs pos="75796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2"/>
            <a:ext cx="6402388" cy="1828800"/>
          </a:xfrm>
          <a:noFill/>
        </p:spPr>
        <p:txBody>
          <a:bodyPr wrap="square" lIns="164592" tIns="109728" rIns="164592" bIns="109728">
            <a:sp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91720">
                      <a:srgbClr val="FFFFFF"/>
                    </a:gs>
                    <a:gs pos="75796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13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4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0063"/>
            <a:ext cx="9143937" cy="730183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9" y="3770246"/>
            <a:ext cx="9144000" cy="461665"/>
          </a:xfrm>
        </p:spPr>
        <p:txBody>
          <a:bodyPr/>
          <a:lstStyle>
            <a:lvl1pPr marL="0" indent="0">
              <a:buNone/>
              <a:defRPr lang="en-US" sz="2000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and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2474" r="11059" b="12463"/>
          <a:stretch/>
        </p:blipFill>
        <p:spPr>
          <a:xfrm>
            <a:off x="-1" y="-1"/>
            <a:ext cx="12434711" cy="699452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273050" y="2125662"/>
            <a:ext cx="6400800" cy="36576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7"/>
            <a:ext cx="6400736" cy="1828800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pc="-100" dirty="0">
                <a:gradFill>
                  <a:gsLst>
                    <a:gs pos="91720">
                      <a:srgbClr val="FFFFFF"/>
                    </a:gs>
                    <a:gs pos="75796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2"/>
            <a:ext cx="6402388" cy="1828800"/>
          </a:xfrm>
          <a:noFill/>
        </p:spPr>
        <p:txBody>
          <a:bodyPr wrap="square" lIns="164592" tIns="109728" rIns="164592" bIns="109728">
            <a:sp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89172">
                      <a:srgbClr val="FFFFFF"/>
                    </a:gs>
                    <a:gs pos="75796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10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/>
          <a:srcRect l="38944" t="12474" r="11022" b="12463"/>
          <a:stretch/>
        </p:blipFill>
        <p:spPr>
          <a:xfrm>
            <a:off x="5441315" y="0"/>
            <a:ext cx="6995160" cy="69945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Speaker name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41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 descr="Beginni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4A217F8-8817-4C10-8B64-FE321A4D2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944675" y="6057554"/>
            <a:ext cx="237556" cy="548644"/>
          </a:xfrm>
          <a:prstGeom prst="rect">
            <a:avLst/>
          </a:prstGeom>
        </p:spPr>
      </p:pic>
      <p:pic>
        <p:nvPicPr>
          <p:cNvPr id="8" name="Graphic 7" descr="Beginni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EF6833-ED98-4B0B-AEB7-F2ED20699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182232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1211264"/>
            <a:ext cx="9143936" cy="1828800"/>
          </a:xfrm>
          <a:noFill/>
        </p:spPr>
        <p:txBody>
          <a:bodyPr lIns="146304" tIns="91440" rIns="146304" bIns="91440" anchor="b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040063"/>
            <a:ext cx="9143937" cy="730183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639" y="3770246"/>
            <a:ext cx="9144000" cy="461665"/>
          </a:xfrm>
        </p:spPr>
        <p:txBody>
          <a:bodyPr/>
          <a:lstStyle>
            <a:lvl1pPr marL="0" indent="0">
              <a:buNone/>
              <a:defRPr lang="en-US" sz="2000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Speaker name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38944" t="12474" r="11022" b="12463"/>
          <a:stretch/>
        </p:blipFill>
        <p:spPr>
          <a:xfrm>
            <a:off x="5441315" y="0"/>
            <a:ext cx="6995160" cy="6994525"/>
          </a:xfrm>
          <a:prstGeom prst="rect">
            <a:avLst/>
          </a:prstGeom>
        </p:spPr>
      </p:pic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and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2474" r="11059" b="12463"/>
          <a:stretch/>
        </p:blipFill>
        <p:spPr>
          <a:xfrm>
            <a:off x="-1" y="-1"/>
            <a:ext cx="12434711" cy="699452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273050" y="2125662"/>
            <a:ext cx="6400800" cy="36576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7"/>
            <a:ext cx="6400736" cy="1828800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pc="-100" dirty="0">
                <a:gradFill>
                  <a:gsLst>
                    <a:gs pos="91720">
                      <a:srgbClr val="FFFFFF"/>
                    </a:gs>
                    <a:gs pos="75796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2"/>
            <a:ext cx="6402388" cy="1828800"/>
          </a:xfrm>
          <a:noFill/>
        </p:spPr>
        <p:txBody>
          <a:bodyPr wrap="square" lIns="164592" tIns="109728" rIns="164592" bIns="109728">
            <a:sp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94904">
                      <a:srgbClr val="FFFFFF"/>
                    </a:gs>
                    <a:gs pos="75796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10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/>
          <a:srcRect l="38944" t="12474" r="11022" b="12463"/>
          <a:stretch/>
        </p:blipFill>
        <p:spPr>
          <a:xfrm>
            <a:off x="5441315" y="0"/>
            <a:ext cx="6995160" cy="69945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Speaker name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60688" y="6204204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63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09" y="497896"/>
            <a:ext cx="11889564" cy="917575"/>
          </a:xfrm>
        </p:spPr>
        <p:txBody>
          <a:bodyPr/>
          <a:lstStyle>
            <a:lvl1pPr>
              <a:defRPr sz="36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208" y="1415472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228600" indent="0">
              <a:buNone/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4572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9144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raphic 5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52157F15-24AD-4864-911F-27FD776E3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698748" y="6057554"/>
            <a:ext cx="237556" cy="548644"/>
          </a:xfrm>
          <a:prstGeom prst="rect">
            <a:avLst/>
          </a:prstGeom>
        </p:spPr>
      </p:pic>
      <p:pic>
        <p:nvPicPr>
          <p:cNvPr id="8" name="Graphic 7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87E80768-4D19-49DA-B081-949911EF6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038216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9" y="2473827"/>
            <a:ext cx="4251462" cy="1130053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26B8C4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3713" y="4041281"/>
            <a:ext cx="4248092" cy="34529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44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13" name="Picture 12" descr="A person sitting on a chair with their computer in their lap.&#10;&#10;Description automatically generated">
            <a:extLst>
              <a:ext uri="{FF2B5EF4-FFF2-40B4-BE49-F238E27FC236}">
                <a16:creationId xmlns:a16="http://schemas.microsoft.com/office/drawing/2014/main" id="{0ACE67EE-4FAF-419C-838C-99EAB3CFF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0958" y="0"/>
            <a:ext cx="6995517" cy="6994525"/>
          </a:xfrm>
          <a:prstGeom prst="rect">
            <a:avLst/>
          </a:prstGeom>
        </p:spPr>
      </p:pic>
      <p:pic>
        <p:nvPicPr>
          <p:cNvPr id="6" name="MS logo white - EMF">
            <a:extLst>
              <a:ext uri="{FF2B5EF4-FFF2-40B4-BE49-F238E27FC236}">
                <a16:creationId xmlns:a16="http://schemas.microsoft.com/office/drawing/2014/main" id="{7D65BFBB-8E8A-A74B-906F-3D1D13745F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59643" y="466302"/>
            <a:ext cx="804331" cy="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5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9" y="2473827"/>
            <a:ext cx="4251462" cy="1130053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3713" y="4041281"/>
            <a:ext cx="4248092" cy="34529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44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13" name="Picture 12" descr="A person sitting on a chair with their computer in their lap.&#10;&#10;Description automatically generated">
            <a:extLst>
              <a:ext uri="{FF2B5EF4-FFF2-40B4-BE49-F238E27FC236}">
                <a16:creationId xmlns:a16="http://schemas.microsoft.com/office/drawing/2014/main" id="{A757D1B7-BD59-4B29-9650-4815F835A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0958" y="0"/>
            <a:ext cx="6995517" cy="6994525"/>
          </a:xfrm>
          <a:prstGeom prst="rect">
            <a:avLst/>
          </a:prstGeom>
        </p:spPr>
      </p:pic>
      <p:pic>
        <p:nvPicPr>
          <p:cNvPr id="7" name="MS logo white - EMF">
            <a:extLst>
              <a:ext uri="{FF2B5EF4-FFF2-40B4-BE49-F238E27FC236}">
                <a16:creationId xmlns:a16="http://schemas.microsoft.com/office/drawing/2014/main" id="{FD116310-E90C-7747-AF2B-9ECA20A80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59643" y="466302"/>
            <a:ext cx="804331" cy="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4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180" y="523874"/>
            <a:ext cx="11889564" cy="917575"/>
          </a:xfrm>
        </p:spPr>
        <p:txBody>
          <a:bodyPr/>
          <a:lstStyle>
            <a:lvl1pPr>
              <a:defRPr sz="3600" baseline="0">
                <a:latin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Graphic 3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4F938366-9EA7-4EBE-94C8-4678A2C26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698748" y="6057554"/>
            <a:ext cx="237556" cy="548644"/>
          </a:xfrm>
          <a:prstGeom prst="rect">
            <a:avLst/>
          </a:prstGeom>
        </p:spPr>
      </p:pic>
      <p:pic>
        <p:nvPicPr>
          <p:cNvPr id="5" name="Graphic 4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FD9532F6-1223-492B-B27E-6AA9FDF75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038216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95915" y="3039097"/>
            <a:ext cx="9327356" cy="565027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72" spc="-51" baseline="0">
                <a:solidFill>
                  <a:srgbClr val="26B8C4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5915" y="4041281"/>
            <a:ext cx="9327356" cy="34529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44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white - EMF">
            <a:extLst>
              <a:ext uri="{FF2B5EF4-FFF2-40B4-BE49-F238E27FC236}">
                <a16:creationId xmlns:a16="http://schemas.microsoft.com/office/drawing/2014/main" id="{63C4E873-3AD7-6F45-A839-59B7F648F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59643" y="466302"/>
            <a:ext cx="804331" cy="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65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95915" y="3039097"/>
            <a:ext cx="9327356" cy="565027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72" spc="-51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5915" y="4041281"/>
            <a:ext cx="9327356" cy="34529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44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white - EMF">
            <a:extLst>
              <a:ext uri="{FF2B5EF4-FFF2-40B4-BE49-F238E27FC236}">
                <a16:creationId xmlns:a16="http://schemas.microsoft.com/office/drawing/2014/main" id="{F756C119-66B4-834B-98A5-096EB8741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59643" y="466302"/>
            <a:ext cx="804331" cy="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5914" y="1463669"/>
            <a:ext cx="11239789" cy="16448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6523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148" y="1462924"/>
            <a:ext cx="11239464" cy="164487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33149" indent="0">
              <a:buNone/>
              <a:defRPr/>
            </a:lvl2pPr>
            <a:lvl3pPr marL="466298" indent="0">
              <a:buNone/>
              <a:defRPr/>
            </a:lvl3pPr>
            <a:lvl4pPr marL="699447" indent="0">
              <a:buNone/>
              <a:defRPr/>
            </a:lvl4pPr>
            <a:lvl5pPr marL="932597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95584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5915" y="1463669"/>
            <a:ext cx="5316270" cy="16448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17814" y="1463669"/>
            <a:ext cx="5324366" cy="16448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8813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5914" y="1463669"/>
            <a:ext cx="5316593" cy="1682523"/>
          </a:xfrm>
        </p:spPr>
        <p:txBody>
          <a:bodyPr wrap="square">
            <a:spAutoFit/>
          </a:bodyPr>
          <a:lstStyle>
            <a:lvl1pPr marL="0" indent="0">
              <a:spcBef>
                <a:spcPts val="1248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56" b="0">
                <a:latin typeface="+mn-lt"/>
                <a:cs typeface="Segoe UI" panose="020B0502040204020203" pitchFamily="34" charset="0"/>
              </a:defRPr>
            </a:lvl1pPr>
            <a:lvl2pPr marL="260674" indent="0">
              <a:buFont typeface="Wingdings" panose="05000000000000000000" pitchFamily="2" charset="2"/>
              <a:buNone/>
              <a:defRPr sz="2040" b="0">
                <a:latin typeface="+mn-lt"/>
              </a:defRPr>
            </a:lvl2pPr>
            <a:lvl3pPr marL="459822" indent="0">
              <a:buFont typeface="Wingdings" panose="05000000000000000000" pitchFamily="2" charset="2"/>
              <a:buNone/>
              <a:tabLst/>
              <a:defRPr sz="1632" b="0">
                <a:latin typeface="+mn-lt"/>
              </a:defRPr>
            </a:lvl3pPr>
            <a:lvl4pPr marL="665446" indent="0">
              <a:buFont typeface="Wingdings" panose="05000000000000000000" pitchFamily="2" charset="2"/>
              <a:buNone/>
              <a:defRPr sz="1428" b="0">
                <a:latin typeface="+mn-lt"/>
              </a:defRPr>
            </a:lvl4pPr>
            <a:lvl5pPr marL="871071" indent="0">
              <a:buFont typeface="Wingdings" panose="05000000000000000000" pitchFamily="2" charset="2"/>
              <a:buNone/>
              <a:tabLst/>
              <a:defRPr sz="1428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5448" y="1463669"/>
            <a:ext cx="5316593" cy="1682523"/>
          </a:xfrm>
        </p:spPr>
        <p:txBody>
          <a:bodyPr wrap="square">
            <a:spAutoFit/>
          </a:bodyPr>
          <a:lstStyle>
            <a:lvl1pPr marL="0" indent="0">
              <a:spcBef>
                <a:spcPts val="1248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56" b="0">
                <a:latin typeface="+mn-lt"/>
                <a:cs typeface="Segoe UI" panose="020B0502040204020203" pitchFamily="34" charset="0"/>
              </a:defRPr>
            </a:lvl1pPr>
            <a:lvl2pPr marL="260674" indent="0">
              <a:buFont typeface="Wingdings" panose="05000000000000000000" pitchFamily="2" charset="2"/>
              <a:buNone/>
              <a:defRPr sz="2040" b="0">
                <a:latin typeface="+mn-lt"/>
              </a:defRPr>
            </a:lvl2pPr>
            <a:lvl3pPr marL="459822" indent="0">
              <a:buFont typeface="Wingdings" panose="05000000000000000000" pitchFamily="2" charset="2"/>
              <a:buNone/>
              <a:tabLst/>
              <a:defRPr sz="1632" b="0">
                <a:latin typeface="+mn-lt"/>
              </a:defRPr>
            </a:lvl3pPr>
            <a:lvl4pPr marL="665446" indent="0">
              <a:buFont typeface="Wingdings" panose="05000000000000000000" pitchFamily="2" charset="2"/>
              <a:buNone/>
              <a:defRPr sz="1428" b="0">
                <a:latin typeface="+mn-lt"/>
              </a:defRPr>
            </a:lvl4pPr>
            <a:lvl5pPr marL="871071" indent="0">
              <a:buFont typeface="Wingdings" panose="05000000000000000000" pitchFamily="2" charset="2"/>
              <a:buNone/>
              <a:tabLst/>
              <a:defRPr sz="1428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4253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D36F-C0EA-4185-ADAF-F4A4448F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35264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15" y="466302"/>
            <a:ext cx="5618874" cy="379824"/>
          </a:xfrm>
        </p:spPr>
        <p:txBody>
          <a:bodyPr tIns="64008"/>
          <a:lstStyle>
            <a:lvl1pPr>
              <a:defRPr sz="204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9294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915" y="3605924"/>
            <a:ext cx="4245890" cy="345351"/>
          </a:xfrm>
        </p:spPr>
        <p:txBody>
          <a:bodyPr/>
          <a:lstStyle>
            <a:lvl1pPr marL="0" indent="0">
              <a:buNone/>
              <a:defRPr sz="2244">
                <a:latin typeface="+mn-lt"/>
              </a:defRPr>
            </a:lvl1pPr>
            <a:lvl2pPr marL="233149" indent="0">
              <a:buNone/>
              <a:defRPr/>
            </a:lvl2pPr>
            <a:lvl3pPr marL="466298" indent="0">
              <a:buNone/>
              <a:defRPr/>
            </a:lvl3pPr>
            <a:lvl4pPr marL="675162" indent="0">
              <a:buNone/>
              <a:defRPr/>
            </a:lvl4pPr>
            <a:lvl5pPr marL="87269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440958" y="0"/>
            <a:ext cx="6995517" cy="6994525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3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9" y="2056213"/>
            <a:ext cx="4241746" cy="1130181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</p:spTree>
    <p:extLst>
      <p:ext uri="{BB962C8B-B14F-4D97-AF65-F5344CB8AC3E}">
        <p14:creationId xmlns:p14="http://schemas.microsoft.com/office/powerpoint/2010/main" val="3774141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440958" y="0"/>
            <a:ext cx="6995517" cy="6994525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3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59" y="2930553"/>
            <a:ext cx="4243366" cy="1130181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61218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/>
              <a:t>Fifth level</a:t>
            </a:r>
          </a:p>
        </p:txBody>
      </p:sp>
      <p:pic>
        <p:nvPicPr>
          <p:cNvPr id="6" name="Graphic 5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6BBEF422-439F-4E06-ACCB-40F0216C98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698748" y="6057554"/>
            <a:ext cx="237556" cy="548644"/>
          </a:xfrm>
          <a:prstGeom prst="rect">
            <a:avLst/>
          </a:prstGeom>
        </p:spPr>
      </p:pic>
      <p:pic>
        <p:nvPicPr>
          <p:cNvPr id="7" name="Graphic 6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763291B5-A85D-4AD8-B631-014EC04D9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038216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440958" y="0"/>
            <a:ext cx="6995517" cy="6994525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3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60" y="3056179"/>
            <a:ext cx="4246604" cy="878959"/>
          </a:xfrm>
        </p:spPr>
        <p:txBody>
          <a:bodyPr anchor="t"/>
          <a:lstStyle>
            <a:lvl1pPr>
              <a:defRPr sz="2856"/>
            </a:lvl1pPr>
          </a:lstStyle>
          <a:p>
            <a:r>
              <a:rPr lang="en-US"/>
              <a:t>Square photo layout with smaller text</a:t>
            </a:r>
          </a:p>
        </p:txBody>
      </p:sp>
    </p:spTree>
    <p:extLst>
      <p:ext uri="{BB962C8B-B14F-4D97-AF65-F5344CB8AC3E}">
        <p14:creationId xmlns:p14="http://schemas.microsoft.com/office/powerpoint/2010/main" val="28900495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12436475" cy="4663017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097280" rIns="0" bIns="0" rtlCol="0" anchor="t" anchorCtr="0">
            <a:noAutofit/>
          </a:bodyPr>
          <a:lstStyle>
            <a:lvl1pPr marL="0" indent="0" algn="ctr">
              <a:buNone/>
              <a:defRPr lang="en-US" sz="1428" b="1" dirty="0">
                <a:solidFill>
                  <a:srgbClr val="FFFFFF"/>
                </a:solidFill>
              </a:defRPr>
            </a:lvl1pPr>
          </a:lstStyle>
          <a:p>
            <a:pPr marL="233149" lvl="0" indent="-233149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59" y="5544315"/>
            <a:ext cx="11239464" cy="56509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8007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-2429" y="2331508"/>
            <a:ext cx="12436475" cy="4663017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097280" rIns="0" bIns="0" rtlCol="0" anchor="t" anchorCtr="0">
            <a:noAutofit/>
          </a:bodyPr>
          <a:lstStyle>
            <a:lvl1pPr marL="0" indent="0" algn="ctr">
              <a:buNone/>
              <a:defRPr lang="en-US" sz="1428" b="1" dirty="0">
                <a:solidFill>
                  <a:srgbClr val="FFFFFF"/>
                </a:solidFill>
              </a:defRPr>
            </a:lvl1pPr>
          </a:lstStyle>
          <a:p>
            <a:pPr marL="233149" lvl="0" indent="-233149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59" y="883500"/>
            <a:ext cx="11239464" cy="56509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6844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913" y="5802865"/>
            <a:ext cx="5475158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4295" y="2065975"/>
            <a:ext cx="5475158" cy="3543893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188720" rtlCol="0" anchor="ctr" anchorCtr="0">
            <a:noAutofit/>
          </a:bodyPr>
          <a:lstStyle>
            <a:lvl1pPr marL="0" indent="0" algn="ctr">
              <a:buNone/>
              <a:defRPr lang="en-US" sz="1020" b="1" dirty="0">
                <a:solidFill>
                  <a:srgbClr val="FFFFFF"/>
                </a:solidFill>
              </a:defRPr>
            </a:lvl1pPr>
          </a:lstStyle>
          <a:p>
            <a:pPr marL="233149" lvl="0" indent="-233149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7022" y="5802865"/>
            <a:ext cx="5475158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364365" y="2065975"/>
            <a:ext cx="5475158" cy="3543893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188720" rtlCol="0" anchor="ctr" anchorCtr="0">
            <a:noAutofit/>
          </a:bodyPr>
          <a:lstStyle>
            <a:lvl1pPr marL="0" indent="0" algn="ctr">
              <a:buNone/>
              <a:defRPr lang="en-US" sz="1020" b="1" dirty="0">
                <a:solidFill>
                  <a:srgbClr val="FFFFFF"/>
                </a:solidFill>
              </a:defRPr>
            </a:lvl1pPr>
          </a:lstStyle>
          <a:p>
            <a:pPr marL="233149" lvl="0" indent="-233149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59" y="466301"/>
            <a:ext cx="11239464" cy="565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1322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296" y="5802865"/>
            <a:ext cx="3544719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4295" y="2065975"/>
            <a:ext cx="3544395" cy="3543893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16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46040" y="5802865"/>
            <a:ext cx="3544719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446040" y="2065975"/>
            <a:ext cx="3544395" cy="3543893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16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97462" y="5802865"/>
            <a:ext cx="3544719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8295128" y="2065975"/>
            <a:ext cx="3544395" cy="3543893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16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59" y="466301"/>
            <a:ext cx="11239464" cy="565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1604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295" y="4848576"/>
            <a:ext cx="2583678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4294" y="2065976"/>
            <a:ext cx="2583678" cy="2583311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1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2364" y="4848576"/>
            <a:ext cx="2583678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482364" y="2065976"/>
            <a:ext cx="2583678" cy="2583311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1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70433" y="4848576"/>
            <a:ext cx="2583678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370433" y="2065976"/>
            <a:ext cx="2583678" cy="2583311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1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8503" y="4848576"/>
            <a:ext cx="2583678" cy="3139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40"/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258503" y="2065976"/>
            <a:ext cx="2583678" cy="2583311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12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59" y="466301"/>
            <a:ext cx="11239464" cy="565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9090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D883269-C75C-4B87-8CD9-BE4E94E2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923CE-7CB3-4CF0-AAA2-722B1683A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8029" y="2057881"/>
            <a:ext cx="3564152" cy="313932"/>
          </a:xfrm>
        </p:spPr>
        <p:txBody>
          <a:bodyPr/>
          <a:lstStyle>
            <a:lvl1pPr marL="0" indent="0">
              <a:buFontTx/>
              <a:buNone/>
              <a:defRPr sz="2040"/>
            </a:lvl1pPr>
          </a:lstStyle>
          <a:p>
            <a:pPr lvl="0"/>
            <a:r>
              <a:rPr lang="en-US"/>
              <a:t>Add a caption</a:t>
            </a:r>
          </a:p>
        </p:txBody>
      </p:sp>
      <p:sp>
        <p:nvSpPr>
          <p:cNvPr id="3" name="Picture Placeholder 2" descr="This screenshot is a 'placeholder' only. Drag or drop your screen shot here, or click and tap the center to insert a photo.">
            <a:extLst>
              <a:ext uri="{FF2B5EF4-FFF2-40B4-BE49-F238E27FC236}">
                <a16:creationId xmlns:a16="http://schemas.microsoft.com/office/drawing/2014/main" id="{32952E5A-3BE5-4580-872E-DC3A31E8D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94294" y="1465289"/>
            <a:ext cx="7398732" cy="4928550"/>
          </a:xfrm>
          <a:blipFill>
            <a:blip r:embed="rId2"/>
            <a:stretch>
              <a:fillRect/>
            </a:stretch>
          </a:blipFill>
        </p:spPr>
        <p:txBody>
          <a:bodyPr bIns="1005840" anchor="ctr">
            <a:noAutofit/>
          </a:bodyPr>
          <a:lstStyle>
            <a:lvl1pPr marL="0" indent="0" algn="ctr">
              <a:buNone/>
              <a:defRPr sz="102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a screenshot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 </a:t>
            </a:r>
          </a:p>
        </p:txBody>
      </p:sp>
    </p:spTree>
    <p:extLst>
      <p:ext uri="{BB962C8B-B14F-4D97-AF65-F5344CB8AC3E}">
        <p14:creationId xmlns:p14="http://schemas.microsoft.com/office/powerpoint/2010/main" val="34900113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0" pos="4937">
          <p15:clr>
            <a:srgbClr val="5ACBF0"/>
          </p15:clr>
        </p15:guide>
        <p15:guide id="21" pos="5112">
          <p15:clr>
            <a:srgbClr val="5ACBF0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14" y="2351744"/>
            <a:ext cx="3538516" cy="1130181"/>
          </a:xfrm>
        </p:spPr>
        <p:txBody>
          <a:bodyPr/>
          <a:lstStyle>
            <a:lvl1pPr>
              <a:defRPr sz="3672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8DBB0A-21C9-483B-83DA-E59B5C357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9268" y="2495753"/>
            <a:ext cx="7100774" cy="376706"/>
          </a:xfrm>
        </p:spPr>
        <p:txBody>
          <a:bodyPr/>
          <a:lstStyle>
            <a:lvl1pPr marL="0" indent="0">
              <a:spcAft>
                <a:spcPts val="1224"/>
              </a:spcAft>
              <a:buNone/>
              <a:defRPr sz="2448"/>
            </a:lvl1pPr>
            <a:lvl2pPr marL="23314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FD800B-7DF4-487A-ADA4-F44FB0D5A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0059" y="2057880"/>
            <a:ext cx="3547053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7D0DD9-81B9-4F58-9346-51EE2B8F8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741406" y="2057880"/>
            <a:ext cx="7100774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6455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2" pos="2561">
          <p15:clr>
            <a:srgbClr val="5ACBF0"/>
          </p15:clr>
        </p15:guide>
        <p15:guide id="13" pos="2744">
          <p15:clr>
            <a:srgbClr val="5ACBF0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2" orient="horz" pos="1728">
          <p15:clr>
            <a:srgbClr val="FBAE40"/>
          </p15:clr>
        </p15:guide>
        <p15:guide id="33" pos="2928">
          <p15:clr>
            <a:srgbClr val="5ACBF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DEC010-DDB9-42D4-B78F-4D54E3BEA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White">
          <a:xfrm>
            <a:off x="0" y="0"/>
            <a:ext cx="4443449" cy="6994525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5F69672-DC8B-4F90-8167-6367A65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7338" y="3275904"/>
            <a:ext cx="6803399" cy="439479"/>
          </a:xfrm>
        </p:spPr>
        <p:txBody>
          <a:bodyPr anchor="ctr" anchorCtr="0"/>
          <a:lstStyle>
            <a:lvl1pPr marL="0" indent="0">
              <a:spcAft>
                <a:spcPts val="1224"/>
              </a:spcAft>
              <a:buNone/>
              <a:defRPr sz="2856"/>
            </a:lvl1pPr>
            <a:lvl2pPr marL="23314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F6E003-50E5-45D8-A623-8E629A545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9" y="3213098"/>
            <a:ext cx="3247476" cy="56509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329918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14" pos="3110">
          <p15:clr>
            <a:srgbClr val="5ACBF0"/>
          </p15:clr>
        </p15:guide>
        <p15:guide id="29" orient="horz" pos="2160">
          <p15:clr>
            <a:srgbClr val="FDE53C"/>
          </p15:clr>
        </p15:guide>
        <p15:guide id="30" pos="2376">
          <p15:clr>
            <a:srgbClr val="5ACBF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DEC010-DDB9-42D4-B78F-4D54E3BEA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White">
          <a:xfrm>
            <a:off x="0" y="0"/>
            <a:ext cx="4443449" cy="699452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51028" fontAlgn="base">
              <a:spcBef>
                <a:spcPct val="0"/>
              </a:spcBef>
              <a:spcAft>
                <a:spcPct val="0"/>
              </a:spcAft>
            </a:pPr>
            <a:endParaRPr lang="en-US" sz="204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5F69672-DC8B-4F90-8167-6367A65F8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7338" y="3275904"/>
            <a:ext cx="6803399" cy="439479"/>
          </a:xfrm>
        </p:spPr>
        <p:txBody>
          <a:bodyPr anchor="ctr" anchorCtr="0"/>
          <a:lstStyle>
            <a:lvl1pPr marL="0" indent="0">
              <a:spcAft>
                <a:spcPts val="1224"/>
              </a:spcAft>
              <a:buNone/>
              <a:defRPr sz="2856"/>
            </a:lvl1pPr>
            <a:lvl2pPr marL="23314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F6E003-50E5-45D8-A623-8E629A545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59" y="3213098"/>
            <a:ext cx="3247476" cy="565091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89340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14" pos="3110">
          <p15:clr>
            <a:srgbClr val="5ACBF0"/>
          </p15:clr>
        </p15:guide>
        <p15:guide id="29" orient="horz" pos="2160">
          <p15:clr>
            <a:srgbClr val="FDE53C"/>
          </p15:clr>
        </p15:guide>
        <p15:guide id="30" pos="2376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  <p:pic>
        <p:nvPicPr>
          <p:cNvPr id="6" name="Graphic 5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8BADA7AF-EBA4-46D4-A65F-0F484ACCC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698748" y="6057554"/>
            <a:ext cx="237556" cy="548644"/>
          </a:xfrm>
          <a:prstGeom prst="rect">
            <a:avLst/>
          </a:prstGeom>
        </p:spPr>
      </p:pic>
      <p:pic>
        <p:nvPicPr>
          <p:cNvPr id="7" name="Graphic 6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24D73F30-1846-45B0-BC31-AD012FAD1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038216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443449" y="2629424"/>
            <a:ext cx="0" cy="1735678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40983" y="3275904"/>
            <a:ext cx="6801197" cy="439479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60" y="3213098"/>
            <a:ext cx="3245833" cy="565091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21033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FDE53C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51" y="3093607"/>
            <a:ext cx="9327356" cy="508524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513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72" b="0" kern="1200" cap="none" spc="-51" baseline="0" dirty="0">
                <a:ln w="3175">
                  <a:noFill/>
                </a:ln>
                <a:solidFill>
                  <a:srgbClr val="26B8C4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6951" y="4056497"/>
            <a:ext cx="9327356" cy="345294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44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84148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51" y="3093607"/>
            <a:ext cx="9327356" cy="508524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513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72" b="0" kern="1200" cap="none" spc="-51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6951" y="4056497"/>
            <a:ext cx="9327356" cy="345294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44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456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51" y="3096243"/>
            <a:ext cx="9327356" cy="508524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513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72" b="0" kern="1200" cap="none" spc="-51" baseline="0" dirty="0">
                <a:ln w="3175">
                  <a:noFill/>
                </a:ln>
                <a:solidFill>
                  <a:srgbClr val="26B8C4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39702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951" y="3096243"/>
            <a:ext cx="9327356" cy="508524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513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72" b="0" kern="1200" cap="none" spc="-51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651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0911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556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059" y="1465289"/>
            <a:ext cx="11239464" cy="1946203"/>
          </a:xfrm>
        </p:spPr>
        <p:txBody>
          <a:bodyPr/>
          <a:lstStyle>
            <a:lvl1pPr marL="0" indent="0">
              <a:buNone/>
              <a:defRPr sz="2856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53449" indent="0">
              <a:buNone/>
              <a:defRPr sz="2448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241" indent="0">
              <a:buNone/>
              <a:defRPr sz="204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30773" indent="0">
              <a:buNone/>
              <a:defRPr sz="1836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71912" indent="0">
              <a:buNone/>
              <a:defRPr sz="1836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5197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0E4F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 userDrawn="1"/>
        </p:nvSpPr>
        <p:spPr bwMode="blackWhite">
          <a:xfrm>
            <a:off x="595914" y="6281748"/>
            <a:ext cx="4572000" cy="1120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50843" eaLnBrk="0" hangingPunct="0"/>
            <a:r>
              <a:rPr lang="en-US" sz="714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>
            <a:extLst>
              <a:ext uri="{FF2B5EF4-FFF2-40B4-BE49-F238E27FC236}">
                <a16:creationId xmlns:a16="http://schemas.microsoft.com/office/drawing/2014/main" id="{25AA4FEE-F01C-C845-9474-ACF471A04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59643" y="466302"/>
            <a:ext cx="804331" cy="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53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95914" y="1465289"/>
            <a:ext cx="11239789" cy="2260106"/>
          </a:xfrm>
        </p:spPr>
        <p:txBody>
          <a:bodyPr>
            <a:spAutoFit/>
          </a:bodyPr>
          <a:lstStyle>
            <a:lvl1pPr>
              <a:defRPr sz="3672">
                <a:latin typeface="+mn-lt"/>
              </a:defRPr>
            </a:lvl1pPr>
            <a:lvl2pPr>
              <a:defRPr sz="2856">
                <a:latin typeface="+mn-lt"/>
              </a:defRPr>
            </a:lvl2pPr>
            <a:lvl3pPr>
              <a:defRPr sz="2448">
                <a:latin typeface="+mn-lt"/>
              </a:defRPr>
            </a:lvl3pPr>
            <a:lvl4pPr>
              <a:defRPr sz="2040">
                <a:latin typeface="+mn-lt"/>
              </a:defRPr>
            </a:lvl4pPr>
            <a:lvl5pPr>
              <a:defRPr sz="1836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393839"/>
            <a:ext cx="12436476" cy="600688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74" spc="-5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044265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90" y="778451"/>
            <a:ext cx="11889564" cy="917575"/>
          </a:xfrm>
        </p:spPr>
        <p:txBody>
          <a:bodyPr/>
          <a:lstStyle>
            <a:lvl1pPr>
              <a:defRPr sz="36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 descr="Beginning">
            <a:hlinkClick r:id="" action="ppaction://hlinkshowjump?jump=previousslide" tooltip="Previous"/>
            <a:extLst>
              <a:ext uri="{FF2B5EF4-FFF2-40B4-BE49-F238E27FC236}">
                <a16:creationId xmlns:a16="http://schemas.microsoft.com/office/drawing/2014/main" id="{3852273B-62B3-4D5B-A43F-BC8B7B067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>
            <a:off x="10698748" y="6057554"/>
            <a:ext cx="237556" cy="548644"/>
          </a:xfrm>
          <a:prstGeom prst="rect">
            <a:avLst/>
          </a:prstGeom>
        </p:spPr>
      </p:pic>
      <p:pic>
        <p:nvPicPr>
          <p:cNvPr id="4" name="Graphic 3" descr="Beginning">
            <a:hlinkClick r:id="" action="ppaction://hlinkshowjump?jump=nextslide" tooltip="Next"/>
            <a:extLst>
              <a:ext uri="{FF2B5EF4-FFF2-40B4-BE49-F238E27FC236}">
                <a16:creationId xmlns:a16="http://schemas.microsoft.com/office/drawing/2014/main" id="{3E4E2D55-5056-4859-9821-89EAE8322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1" r="1"/>
          <a:stretch/>
        </p:blipFill>
        <p:spPr>
          <a:xfrm flipH="1">
            <a:off x="11038216" y="6057554"/>
            <a:ext cx="237556" cy="5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5137" y="3036319"/>
            <a:ext cx="8229599" cy="1828800"/>
          </a:xfrm>
          <a:prstGeom prst="rect">
            <a:avLst/>
          </a:prstGeom>
          <a:noFill/>
        </p:spPr>
        <p:txBody>
          <a:bodyPr lIns="0" tIns="91440" rIns="146304" bIns="91440" anchor="b" anchorCtr="0"/>
          <a:lstStyle>
            <a:lvl1pPr>
              <a:defRPr sz="5399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Office 365 presentation title or 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72032" y="4830763"/>
            <a:ext cx="8527440" cy="730183"/>
          </a:xfrm>
          <a:prstGeom prst="rect">
            <a:avLst/>
          </a:prstGeom>
          <a:noFill/>
        </p:spPr>
        <p:txBody>
          <a:bodyPr lIns="0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65140" y="449265"/>
            <a:ext cx="933131" cy="200341"/>
            <a:chOff x="465139" y="449264"/>
            <a:chExt cx="933131" cy="200341"/>
          </a:xfrm>
        </p:grpSpPr>
        <p:pic>
          <p:nvPicPr>
            <p:cNvPr id="97" name="Picture 9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716" r="872" b="4064"/>
            <a:stretch/>
          </p:blipFill>
          <p:spPr bwMode="black">
            <a:xfrm>
              <a:off x="721996" y="459092"/>
              <a:ext cx="676274" cy="187779"/>
            </a:xfrm>
            <a:prstGeom prst="rect">
              <a:avLst/>
            </a:prstGeom>
          </p:spPr>
        </p:pic>
        <p:pic>
          <p:nvPicPr>
            <p:cNvPr id="64" name="MS logo gray - EMF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414"/>
            <a:stretch/>
          </p:blipFill>
          <p:spPr bwMode="black">
            <a:xfrm>
              <a:off x="465139" y="449264"/>
              <a:ext cx="220661" cy="200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42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arah\Documents\_SSD_Business\Clients\BridgePartners\1517_BP_BCS_Ppts_Jessica\_BCS Photos\MSC17_slumLoveSweaters_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436475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-1" y="0"/>
            <a:ext cx="12436476" cy="69945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10000"/>
                  <a:alpha val="68000"/>
                </a:schemeClr>
              </a:gs>
              <a:gs pos="69000">
                <a:schemeClr val="accent1">
                  <a:tint val="23500"/>
                  <a:satMod val="160000"/>
                  <a:alpha val="0"/>
                </a:schemeClr>
              </a:gs>
            </a:gsLst>
            <a:lin ang="186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5137" y="3036319"/>
            <a:ext cx="8229599" cy="1828800"/>
          </a:xfrm>
          <a:prstGeom prst="rect">
            <a:avLst/>
          </a:prstGeom>
          <a:noFill/>
        </p:spPr>
        <p:txBody>
          <a:bodyPr lIns="0" tIns="91440" rIns="146304" bIns="91440" anchor="b" anchorCtr="0"/>
          <a:lstStyle>
            <a:lvl1pPr>
              <a:defRPr sz="5399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BCS presentation title or 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72032" y="4830763"/>
            <a:ext cx="8527440" cy="730183"/>
          </a:xfrm>
          <a:prstGeom prst="rect">
            <a:avLst/>
          </a:prstGeom>
          <a:noFill/>
        </p:spPr>
        <p:txBody>
          <a:bodyPr lIns="0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4394579" cy="240200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5000"/>
                </a:schemeClr>
              </a:gs>
              <a:gs pos="62000">
                <a:schemeClr val="accent1">
                  <a:tint val="23500"/>
                  <a:satMod val="160000"/>
                  <a:alpha val="0"/>
                </a:schemeClr>
              </a:gs>
            </a:gsLst>
            <a:lin ang="30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16" r="872" b="4064"/>
          <a:stretch/>
        </p:blipFill>
        <p:spPr bwMode="black">
          <a:xfrm>
            <a:off x="721996" y="459092"/>
            <a:ext cx="676274" cy="187779"/>
          </a:xfrm>
          <a:prstGeom prst="rect">
            <a:avLst/>
          </a:prstGeom>
        </p:spPr>
      </p:pic>
      <p:pic>
        <p:nvPicPr>
          <p:cNvPr id="14" name="MS logo gray - EMF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414"/>
          <a:stretch/>
        </p:blipFill>
        <p:spPr bwMode="black">
          <a:xfrm>
            <a:off x="465140" y="449265"/>
            <a:ext cx="220661" cy="2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Sarah\Documents\_SSD_Business\Clients\BridgePartners\1517_BP_BCS_Ppts_Jessica\_BCS Photos\MSC17_ILSI_00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436475" cy="70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-2" y="0"/>
            <a:ext cx="12436476" cy="70263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10000"/>
                  <a:alpha val="68000"/>
                </a:schemeClr>
              </a:gs>
              <a:gs pos="69000">
                <a:schemeClr val="accent1">
                  <a:tint val="23500"/>
                  <a:satMod val="160000"/>
                  <a:alpha val="0"/>
                </a:schemeClr>
              </a:gs>
            </a:gsLst>
            <a:lin ang="186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5137" y="3036319"/>
            <a:ext cx="8229599" cy="1828800"/>
          </a:xfrm>
          <a:prstGeom prst="rect">
            <a:avLst/>
          </a:prstGeom>
          <a:noFill/>
        </p:spPr>
        <p:txBody>
          <a:bodyPr lIns="0" tIns="91440" rIns="146304" bIns="91440" anchor="b" anchorCtr="0"/>
          <a:lstStyle>
            <a:lvl1pPr>
              <a:defRPr sz="5399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BCS presentation title or 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72032" y="4830763"/>
            <a:ext cx="8527440" cy="730183"/>
          </a:xfrm>
          <a:prstGeom prst="rect">
            <a:avLst/>
          </a:prstGeom>
          <a:noFill/>
        </p:spPr>
        <p:txBody>
          <a:bodyPr lIns="0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1800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4394579" cy="240200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5000"/>
                </a:schemeClr>
              </a:gs>
              <a:gs pos="62000">
                <a:schemeClr val="accent1">
                  <a:tint val="23500"/>
                  <a:satMod val="160000"/>
                  <a:alpha val="0"/>
                </a:schemeClr>
              </a:gs>
            </a:gsLst>
            <a:lin ang="30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16" r="872" b="4064"/>
          <a:stretch/>
        </p:blipFill>
        <p:spPr bwMode="black">
          <a:xfrm>
            <a:off x="721996" y="459092"/>
            <a:ext cx="676274" cy="187779"/>
          </a:xfrm>
          <a:prstGeom prst="rect">
            <a:avLst/>
          </a:prstGeom>
        </p:spPr>
      </p:pic>
      <p:pic>
        <p:nvPicPr>
          <p:cNvPr id="14" name="MS logo gray - EMF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414"/>
          <a:stretch/>
        </p:blipFill>
        <p:spPr bwMode="black">
          <a:xfrm>
            <a:off x="465140" y="449265"/>
            <a:ext cx="220661" cy="2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8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1" y="6463159"/>
            <a:ext cx="1255737" cy="461729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288034" y="6387253"/>
            <a:ext cx="11915258" cy="0"/>
          </a:xfrm>
          <a:prstGeom prst="line">
            <a:avLst/>
          </a:prstGeom>
          <a:ln>
            <a:solidFill>
              <a:schemeClr val="bg1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97619"/>
      </p:ext>
    </p:extLst>
  </p:cSld>
  <p:clrMapOvr>
    <a:masterClrMapping/>
  </p:clrMapOvr>
  <p:transition>
    <p:fade/>
  </p:transition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90422" y="6387253"/>
            <a:ext cx="5796045" cy="537635"/>
            <a:chOff x="186678" y="6262581"/>
            <a:chExt cx="5682107" cy="527141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78" y="6337005"/>
              <a:ext cx="1231052" cy="452717"/>
            </a:xfrm>
            <a:prstGeom prst="rect">
              <a:avLst/>
            </a:prstGeom>
          </p:spPr>
        </p:pic>
        <p:cxnSp>
          <p:nvCxnSpPr>
            <p:cNvPr id="8" name="Straight Connector 7"/>
            <p:cNvCxnSpPr>
              <a:cxnSpLocks/>
            </p:cNvCxnSpPr>
            <p:nvPr userDrawn="1"/>
          </p:nvCxnSpPr>
          <p:spPr>
            <a:xfrm>
              <a:off x="282371" y="6262581"/>
              <a:ext cx="5586414" cy="0"/>
            </a:xfrm>
            <a:prstGeom prst="line">
              <a:avLst/>
            </a:prstGeom>
            <a:ln>
              <a:solidFill>
                <a:schemeClr val="bg1">
                  <a:lumMod val="9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7293808"/>
      </p:ext>
    </p:extLst>
  </p:cSld>
  <p:clrMapOvr>
    <a:masterClrMapping/>
  </p:clrMapOvr>
  <p:transition>
    <p:fade/>
  </p:transition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1" y="6464045"/>
            <a:ext cx="1255737" cy="459957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288033" y="6387253"/>
            <a:ext cx="5698433" cy="0"/>
          </a:xfrm>
          <a:prstGeom prst="line">
            <a:avLst/>
          </a:prstGeom>
          <a:ln>
            <a:solidFill>
              <a:schemeClr val="bg1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939376"/>
      </p:ext>
    </p:extLst>
  </p:cSld>
  <p:clrMapOvr>
    <a:masterClrMapping/>
  </p:clrMapOvr>
  <p:transition>
    <p:fade/>
  </p:transition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288034" y="6387253"/>
            <a:ext cx="12043599" cy="0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1" y="6464045"/>
            <a:ext cx="1255737" cy="459957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288034" y="6387253"/>
            <a:ext cx="11915258" cy="0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58635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1" y="6463159"/>
            <a:ext cx="1255737" cy="4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95217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57720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048336" y="0"/>
            <a:ext cx="7388140" cy="6994027"/>
          </a:xfrm>
          <a:prstGeom prst="rect">
            <a:avLst/>
          </a:prstGeom>
          <a:solidFill>
            <a:srgbClr val="E6E6E6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931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image" Target="../media/image8.emf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8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473" r:id="rId2"/>
    <p:sldLayoutId id="2147484467" r:id="rId3"/>
    <p:sldLayoutId id="2147484266" r:id="rId4"/>
    <p:sldLayoutId id="2147484240" r:id="rId5"/>
    <p:sldLayoutId id="2147484241" r:id="rId6"/>
    <p:sldLayoutId id="2147484474" r:id="rId7"/>
    <p:sldLayoutId id="2147484245" r:id="rId8"/>
    <p:sldLayoutId id="2147484247" r:id="rId9"/>
    <p:sldLayoutId id="2147484249" r:id="rId10"/>
    <p:sldLayoutId id="2147484250" r:id="rId11"/>
    <p:sldLayoutId id="2147484264" r:id="rId12"/>
    <p:sldLayoutId id="2147484251" r:id="rId13"/>
    <p:sldLayoutId id="2147484463" r:id="rId14"/>
    <p:sldLayoutId id="2147484256" r:id="rId15"/>
    <p:sldLayoutId id="2147484257" r:id="rId16"/>
    <p:sldLayoutId id="2147484260" r:id="rId17"/>
    <p:sldLayoutId id="2147484299" r:id="rId18"/>
    <p:sldLayoutId id="2147484263" r:id="rId19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231" userDrawn="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488" r:id="rId13"/>
    <p:sldLayoutId id="2147484489" r:id="rId14"/>
    <p:sldLayoutId id="2147484490" r:id="rId15"/>
    <p:sldLayoutId id="2147484491" r:id="rId16"/>
    <p:sldLayoutId id="2147484492" r:id="rId17"/>
    <p:sldLayoutId id="2147484493" r:id="rId18"/>
    <p:sldLayoutId id="2147484494" r:id="rId19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  <p:sldLayoutId id="2147484512" r:id="rId17"/>
    <p:sldLayoutId id="2147484513" r:id="rId18"/>
    <p:sldLayoutId id="2147484514" r:id="rId19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0059" y="466301"/>
            <a:ext cx="11239464" cy="56502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95915" y="1464080"/>
            <a:ext cx="11239464" cy="16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436475" cy="6994525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96951" cy="5968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4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8475" cy="298433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6521" tIns="149217" rIns="186521" bIns="1492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510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4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7D1C1B0-B53E-499D-B47D-58586D6F4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/>
          <a:srcRect l="762"/>
          <a:stretch/>
        </p:blipFill>
        <p:spPr>
          <a:xfrm rot="5400000">
            <a:off x="9654779" y="2900301"/>
            <a:ext cx="6994525" cy="11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0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  <p:sldLayoutId id="2147484527" r:id="rId12"/>
    <p:sldLayoutId id="2147484528" r:id="rId13"/>
    <p:sldLayoutId id="2147484529" r:id="rId14"/>
    <p:sldLayoutId id="2147484530" r:id="rId15"/>
    <p:sldLayoutId id="2147484531" r:id="rId16"/>
    <p:sldLayoutId id="2147484532" r:id="rId17"/>
    <p:sldLayoutId id="2147484533" r:id="rId18"/>
    <p:sldLayoutId id="2147484534" r:id="rId19"/>
    <p:sldLayoutId id="2147484535" r:id="rId20"/>
    <p:sldLayoutId id="2147484536" r:id="rId21"/>
    <p:sldLayoutId id="2147484537" r:id="rId22"/>
    <p:sldLayoutId id="2147484538" r:id="rId23"/>
    <p:sldLayoutId id="2147484539" r:id="rId24"/>
    <p:sldLayoutId id="2147484540" r:id="rId25"/>
    <p:sldLayoutId id="2147484541" r:id="rId26"/>
    <p:sldLayoutId id="2147484542" r:id="rId27"/>
    <p:sldLayoutId id="2147484543" r:id="rId28"/>
    <p:sldLayoutId id="2147484544" r:id="rId29"/>
    <p:sldLayoutId id="2147484545" r:id="rId30"/>
    <p:sldLayoutId id="2147484546" r:id="rId31"/>
    <p:sldLayoutId id="2147484547" r:id="rId32"/>
  </p:sldLayoutIdLst>
  <p:transition>
    <p:fade/>
  </p:transition>
  <p:hf sldNum="0" hdr="0" ftr="0" dt="0"/>
  <p:txStyles>
    <p:titleStyle>
      <a:lvl1pPr algn="l" defTabSz="951304" rtl="0" eaLnBrk="1" latinLnBrk="0" hangingPunct="1">
        <a:lnSpc>
          <a:spcPct val="100000"/>
        </a:lnSpc>
        <a:spcBef>
          <a:spcPct val="0"/>
        </a:spcBef>
        <a:buNone/>
        <a:defRPr lang="en-US" sz="3672" b="0" kern="1200" cap="none" spc="-51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33149" marR="0" indent="-233149" algn="l" defTabSz="95130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56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1pPr>
      <a:lvl2pPr marL="466298" marR="0" indent="-233149" algn="l" defTabSz="95130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4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0304" marR="0" indent="-204005" algn="l" defTabSz="95130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32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59738" marR="0" indent="-184576" algn="l" defTabSz="95130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2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44314" marR="0" indent="-171624" algn="l" defTabSz="95130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2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616084" indent="-237826" algn="l" defTabSz="951304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091737" indent="-237826" algn="l" defTabSz="951304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567389" indent="-237826" algn="l" defTabSz="951304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043042" indent="-237826" algn="l" defTabSz="951304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75652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51304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426955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902607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78260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853911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329562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805215" algn="l" defTabSz="951304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63859" y="3071982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</p:sldLayoutIdLst>
  <p:transition>
    <p:fade/>
  </p:transition>
  <p:hf hdr="0" ftr="0" dt="0"/>
  <p:txStyles>
    <p:titleStyle>
      <a:lvl1pPr algn="l" defTabSz="932563" rtl="0" eaLnBrk="1" latinLnBrk="0" hangingPunct="1">
        <a:lnSpc>
          <a:spcPct val="90000"/>
        </a:lnSpc>
        <a:spcBef>
          <a:spcPct val="0"/>
        </a:spcBef>
        <a:buNone/>
        <a:defRPr lang="en-US" sz="3672" b="0" kern="1200" cap="none" spc="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557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26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112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4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669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4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224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4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2781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4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548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30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112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394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44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26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08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89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5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381">
          <p15:clr>
            <a:srgbClr val="C35EA4"/>
          </p15:clr>
        </p15:guide>
        <p15:guide id="4" pos="1528">
          <p15:clr>
            <a:srgbClr val="C35EA4"/>
          </p15:clr>
        </p15:guide>
        <p15:guide id="5" pos="2618">
          <p15:clr>
            <a:srgbClr val="C35EA4"/>
          </p15:clr>
        </p15:guide>
        <p15:guide id="6" pos="2765">
          <p15:clr>
            <a:srgbClr val="C35EA4"/>
          </p15:clr>
        </p15:guide>
        <p15:guide id="7" pos="3854">
          <p15:clr>
            <a:srgbClr val="C35EA4"/>
          </p15:clr>
        </p15:guide>
        <p15:guide id="8" pos="4003">
          <p15:clr>
            <a:srgbClr val="C35EA4"/>
          </p15:clr>
        </p15:guide>
        <p15:guide id="9" pos="5083">
          <p15:clr>
            <a:srgbClr val="C35EA4"/>
          </p15:clr>
        </p15:guide>
        <p15:guide id="10" pos="5230">
          <p15:clr>
            <a:srgbClr val="C35EA4"/>
          </p15:clr>
        </p15:guide>
        <p15:guide id="11" pos="6323">
          <p15:clr>
            <a:srgbClr val="C35EA4"/>
          </p15:clr>
        </p15:guide>
        <p15:guide id="12" pos="6469">
          <p15:clr>
            <a:srgbClr val="C35EA4"/>
          </p15:clr>
        </p15:guide>
        <p15:guide id="16" pos="293">
          <p15:clr>
            <a:srgbClr val="F26B43"/>
          </p15:clr>
        </p15:guide>
        <p15:guide id="17" pos="7558">
          <p15:clr>
            <a:srgbClr val="F26B43"/>
          </p15:clr>
        </p15:guide>
        <p15:guide id="18" orient="horz" pos="751">
          <p15:clr>
            <a:srgbClr val="5ACBF0"/>
          </p15:clr>
        </p15:guide>
        <p15:guide id="19" orient="horz" pos="1366">
          <p15:clr>
            <a:srgbClr val="5ACBF0"/>
          </p15:clr>
        </p15:guide>
        <p15:guide id="20" orient="horz" pos="605">
          <p15:clr>
            <a:srgbClr val="5ACBF0"/>
          </p15:clr>
        </p15:guide>
        <p15:guide id="21" orient="horz" pos="1514">
          <p15:clr>
            <a:srgbClr val="5ACBF0"/>
          </p15:clr>
        </p15:guide>
        <p15:guide id="22" orient="horz" pos="2130">
          <p15:clr>
            <a:srgbClr val="5ACBF0"/>
          </p15:clr>
        </p15:guide>
        <p15:guide id="23" orient="horz" pos="2275">
          <p15:clr>
            <a:srgbClr val="5ACBF0"/>
          </p15:clr>
        </p15:guide>
        <p15:guide id="25" orient="horz" pos="283">
          <p15:clr>
            <a:srgbClr val="F26B43"/>
          </p15:clr>
        </p15:guide>
        <p15:guide id="26" orient="horz" pos="4120">
          <p15:clr>
            <a:srgbClr val="F26B43"/>
          </p15:clr>
        </p15:guide>
        <p15:guide id="27" orient="horz" pos="2891">
          <p15:clr>
            <a:srgbClr val="5ACBF0"/>
          </p15:clr>
        </p15:guide>
        <p15:guide id="28" orient="horz" pos="3038">
          <p15:clr>
            <a:srgbClr val="5ACBF0"/>
          </p15:clr>
        </p15:guide>
        <p15:guide id="29" orient="horz" pos="3654">
          <p15:clr>
            <a:srgbClr val="5ACBF0"/>
          </p15:clr>
        </p15:guide>
        <p15:guide id="30" orient="horz" pos="380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hyperlink" Target="https://support.office.com/article/sharepoint-online-video-training-cb8ef501-84db-4427-ac77-ec2009fb8e23" TargetMode="External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10.xml"/><Relationship Id="rId6" Type="http://schemas.openxmlformats.org/officeDocument/2006/relationships/hyperlink" Target="https://support.office.com/sharepoint" TargetMode="External"/><Relationship Id="rId5" Type="http://schemas.openxmlformats.org/officeDocument/2006/relationships/hyperlink" Target="https://support.office.com/article/sharepoint-online-video-training-cb8ef501-84db-4427-ac77-ec2009fb8e23?ui=en-US&amp;rs=en-US&amp;ad=US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download.microsoft.com/download/C/3/4/C3468197-CE05-4738-A1D4-707B4738723A/SPO%20QS.pdf" TargetMode="Externa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5" Type="http://schemas.openxmlformats.org/officeDocument/2006/relationships/hyperlink" Target="https://support.office.com/en-us/office-training-center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8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7518" y="1836813"/>
            <a:ext cx="9327356" cy="2215991"/>
          </a:xfrm>
        </p:spPr>
        <p:txBody>
          <a:bodyPr/>
          <a:lstStyle/>
          <a:p>
            <a:r>
              <a:rPr lang="en-US" sz="7200" dirty="0"/>
              <a:t>SharePoint</a:t>
            </a:r>
            <a:r>
              <a:rPr lang="en-US" sz="7200" dirty="0">
                <a:solidFill>
                  <a:schemeClr val="tx2"/>
                </a:solidFill>
              </a:rPr>
              <a:t> </a:t>
            </a:r>
            <a:r>
              <a:rPr lang="en-US" sz="7200" dirty="0"/>
              <a:t>training for end users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13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7688" y="523875"/>
            <a:ext cx="11888787" cy="75723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Recommended SharePoint learning path</a:t>
            </a:r>
            <a:endParaRPr lang="de-CH" sz="36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43782A2-410A-4A23-8224-F4CFF77C7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04665"/>
              </p:ext>
            </p:extLst>
          </p:nvPr>
        </p:nvGraphicFramePr>
        <p:xfrm>
          <a:off x="249690" y="1916623"/>
          <a:ext cx="11195449" cy="2971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203089">
                  <a:extLst>
                    <a:ext uri="{9D8B030D-6E8A-4147-A177-3AD203B41FA5}">
                      <a16:colId xmlns:a16="http://schemas.microsoft.com/office/drawing/2014/main" val="1995471276"/>
                    </a:ext>
                  </a:extLst>
                </a:gridCol>
                <a:gridCol w="573862">
                  <a:extLst>
                    <a:ext uri="{9D8B030D-6E8A-4147-A177-3AD203B41FA5}">
                      <a16:colId xmlns:a16="http://schemas.microsoft.com/office/drawing/2014/main" val="205947885"/>
                    </a:ext>
                  </a:extLst>
                </a:gridCol>
                <a:gridCol w="3226512">
                  <a:extLst>
                    <a:ext uri="{9D8B030D-6E8A-4147-A177-3AD203B41FA5}">
                      <a16:colId xmlns:a16="http://schemas.microsoft.com/office/drawing/2014/main" val="2559768295"/>
                    </a:ext>
                  </a:extLst>
                </a:gridCol>
                <a:gridCol w="638275">
                  <a:extLst>
                    <a:ext uri="{9D8B030D-6E8A-4147-A177-3AD203B41FA5}">
                      <a16:colId xmlns:a16="http://schemas.microsoft.com/office/drawing/2014/main" val="2493683537"/>
                    </a:ext>
                  </a:extLst>
                </a:gridCol>
                <a:gridCol w="3553711">
                  <a:extLst>
                    <a:ext uri="{9D8B030D-6E8A-4147-A177-3AD203B41FA5}">
                      <a16:colId xmlns:a16="http://schemas.microsoft.com/office/drawing/2014/main" val="3231163882"/>
                    </a:ext>
                  </a:extLst>
                </a:gridCol>
              </a:tblGrid>
              <a:tr h="2011680">
                <a:tc>
                  <a:txBody>
                    <a:bodyPr/>
                    <a:lstStyle/>
                    <a:p>
                      <a:pPr marL="0" marR="0" indent="0" algn="l" defTabSz="9325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hlinkClick r:id="rId4"/>
                        </a:rPr>
                        <a:t>QuickStart</a:t>
                      </a:r>
                      <a:r>
                        <a:rPr lang="en-US" sz="2400" baseline="0" dirty="0">
                          <a:hlinkClick r:id="rId4"/>
                        </a:rPr>
                        <a:t> Guide</a:t>
                      </a:r>
                      <a:endParaRPr lang="en-US" sz="2400" baseline="0" dirty="0"/>
                    </a:p>
                  </a:txBody>
                  <a:tcPr marL="137160" marR="137160" marT="137160" marB="274320" anchor="b"/>
                </a:tc>
                <a:tc>
                  <a:txBody>
                    <a:bodyPr/>
                    <a:lstStyle/>
                    <a:p>
                      <a:pPr marL="0" marR="0" indent="0" algn="l" defTabSz="9325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274320" anchor="ctr"/>
                </a:tc>
                <a:tc>
                  <a:txBody>
                    <a:bodyPr/>
                    <a:lstStyle/>
                    <a:p>
                      <a:pPr marL="0" marR="0" indent="0" algn="l" defTabSz="9325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hlinkClick r:id="rId5"/>
                        </a:rPr>
                        <a:t>Video Training</a:t>
                      </a:r>
                      <a:endParaRPr lang="en-US" sz="2400" baseline="0" dirty="0"/>
                    </a:p>
                  </a:txBody>
                  <a:tcPr marL="137160" marR="137160" marT="137160" marB="274320" anchor="b"/>
                </a:tc>
                <a:tc>
                  <a:txBody>
                    <a:bodyPr/>
                    <a:lstStyle/>
                    <a:p>
                      <a:pPr marL="0" marR="0" indent="0" algn="ctr" defTabSz="9325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274320" anchor="ctr"/>
                </a:tc>
                <a:tc>
                  <a:txBody>
                    <a:bodyPr/>
                    <a:lstStyle/>
                    <a:p>
                      <a:pPr marL="0" marR="0" indent="0" algn="l" defTabSz="9325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/>
                        <a:t>              </a:t>
                      </a:r>
                      <a:r>
                        <a:rPr lang="en-US" sz="2400" baseline="0" dirty="0">
                          <a:hlinkClick r:id="rId6"/>
                        </a:rPr>
                        <a:t>Help Center</a:t>
                      </a:r>
                      <a:endParaRPr lang="en-US" sz="2400" dirty="0"/>
                    </a:p>
                  </a:txBody>
                  <a:tcPr marL="137160" marR="137160" marT="137160" marB="274320" anchor="b"/>
                </a:tc>
                <a:extLst>
                  <a:ext uri="{0D108BD9-81ED-4DB2-BD59-A6C34878D82A}">
                    <a16:rowId xmlns:a16="http://schemas.microsoft.com/office/drawing/2014/main" val="173394261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3255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4"/>
                        </a:rPr>
                        <a:t>http://download.microsoft.com/download/C/3/4/C3468197-CE05-4738-A1D4-707B4738723A/SPO%20QS.pdf</a:t>
                      </a:r>
                      <a:r>
                        <a:rPr lang="en-US" sz="9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325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37160" marR="137160" marT="137160" marB="274320" anchor="b"/>
                </a:tc>
                <a:tc>
                  <a:txBody>
                    <a:bodyPr/>
                    <a:lstStyle/>
                    <a:p>
                      <a:pPr marL="0" marR="0" lvl="0" indent="0" algn="l" defTabSz="93255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7"/>
                        </a:rPr>
                        <a:t>https://support.office.com/article/sharepoint-online-video-training-cb8ef501-84db-4427-ac77-ec2009fb8e23</a:t>
                      </a:r>
                      <a:endParaRPr kumimoji="0" lang="en-US" sz="9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325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</a:p>
                  </a:txBody>
                  <a:tcPr marL="137160" marR="137160" marT="137160" marB="274320"/>
                </a:tc>
                <a:tc>
                  <a:txBody>
                    <a:bodyPr/>
                    <a:lstStyle/>
                    <a:p>
                      <a:pPr marL="0" marR="0" indent="0" algn="l" defTabSz="9325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                          </a:t>
                      </a:r>
                      <a:r>
                        <a:rPr kumimoji="0" lang="en-US" sz="9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egoe UI" panose="020B0502040204020203" pitchFamily="34" charset="0"/>
                          <a:cs typeface="Segoe UI" panose="020B0502040204020203" pitchFamily="34" charset="0"/>
                          <a:hlinkClick r:id="rId6"/>
                        </a:rPr>
                        <a:t>https://support.office.com/sharepoint</a:t>
                      </a:r>
                      <a:endParaRPr kumimoji="0" lang="en-US" sz="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53535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843947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887CBBF-1807-4AD4-BDF9-E36B02879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413" y="1792944"/>
            <a:ext cx="2270759" cy="12801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52E352-E04B-49D3-96CC-74D97B4D8859}"/>
              </a:ext>
            </a:extLst>
          </p:cNvPr>
          <p:cNvSpPr txBox="1"/>
          <p:nvPr/>
        </p:nvSpPr>
        <p:spPr>
          <a:xfrm>
            <a:off x="2978240" y="2068231"/>
            <a:ext cx="698269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lawik Semibold" panose="020B0702040204020203" pitchFamily="34" charset="0"/>
              </a:rPr>
              <a:t>&gt;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lawik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34EEF-3964-4BB4-A21A-6C0C2234E284}"/>
              </a:ext>
            </a:extLst>
          </p:cNvPr>
          <p:cNvSpPr txBox="1"/>
          <p:nvPr/>
        </p:nvSpPr>
        <p:spPr>
          <a:xfrm>
            <a:off x="6515388" y="2068231"/>
            <a:ext cx="698269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lawik Semibold" panose="020B0702040204020203" pitchFamily="34" charset="0"/>
              </a:rPr>
              <a:t>&gt;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lawik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CE5FE-92BD-4A72-9B25-F08805079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5577" y="1792944"/>
            <a:ext cx="2273491" cy="1280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6FE1C5-EAC2-4E4A-9732-E484279EF1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9978" y="1916623"/>
            <a:ext cx="4915442" cy="1097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2749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7688" y="315913"/>
            <a:ext cx="11888787" cy="9175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Additional training and help</a:t>
            </a:r>
            <a:br>
              <a:rPr lang="en-US" sz="3600"/>
            </a:br>
            <a:endParaRPr lang="de-CH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3FE49-9CB5-4994-A6FE-6410B0F92EDC}"/>
              </a:ext>
            </a:extLst>
          </p:cNvPr>
          <p:cNvSpPr txBox="1"/>
          <p:nvPr/>
        </p:nvSpPr>
        <p:spPr>
          <a:xfrm>
            <a:off x="2802128" y="2406545"/>
            <a:ext cx="289776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83B6392-D391-4371-ABDA-DB008AE07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22" y="1488804"/>
            <a:ext cx="3293059" cy="2518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B390C7-1AA8-497E-B440-569A11806D16}"/>
              </a:ext>
            </a:extLst>
          </p:cNvPr>
          <p:cNvSpPr txBox="1"/>
          <p:nvPr/>
        </p:nvSpPr>
        <p:spPr>
          <a:xfrm>
            <a:off x="6016661" y="1310090"/>
            <a:ext cx="4663389" cy="287617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Office 365 Training Center</a:t>
            </a:r>
            <a:endParaRPr lang="en-US" sz="28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https://support.office.com/en-us/office-training-center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Get Templates, Tips, and a Collaboration Guide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22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Discover new ways to work with infographics</a:t>
            </a:r>
            <a:endParaRPr lang="en-US" sz="8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1C0395-56F1-4BF6-8930-F4F0F775A9C2}"/>
              </a:ext>
            </a:extLst>
          </p:cNvPr>
          <p:cNvCxnSpPr>
            <a:cxnSpLocks/>
          </p:cNvCxnSpPr>
          <p:nvPr/>
        </p:nvCxnSpPr>
        <p:spPr>
          <a:xfrm>
            <a:off x="3823381" y="2459865"/>
            <a:ext cx="2650476" cy="0"/>
          </a:xfrm>
          <a:prstGeom prst="line">
            <a:avLst/>
          </a:prstGeom>
          <a:ln w="19050">
            <a:solidFill>
              <a:srgbClr val="606161"/>
            </a:solidFill>
            <a:headEnd type="oval" w="med" len="med"/>
            <a:tailEnd type="oval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32D06E-8E57-4226-9183-AC2FDDAB9302}"/>
              </a:ext>
            </a:extLst>
          </p:cNvPr>
          <p:cNvCxnSpPr>
            <a:cxnSpLocks/>
          </p:cNvCxnSpPr>
          <p:nvPr/>
        </p:nvCxnSpPr>
        <p:spPr>
          <a:xfrm>
            <a:off x="3273492" y="3374255"/>
            <a:ext cx="3200365" cy="0"/>
          </a:xfrm>
          <a:prstGeom prst="line">
            <a:avLst/>
          </a:prstGeom>
          <a:ln w="19050">
            <a:solidFill>
              <a:srgbClr val="606161"/>
            </a:solidFill>
            <a:headEnd type="oval" w="med" len="med"/>
            <a:tailEnd type="oval" w="lg" len="lg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A2F1BF7-6FF6-43ED-B5F3-8E0259012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32" y="3684231"/>
            <a:ext cx="4876719" cy="2518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allout: Bent Line with No Border 10">
            <a:extLst>
              <a:ext uri="{FF2B5EF4-FFF2-40B4-BE49-F238E27FC236}">
                <a16:creationId xmlns:a16="http://schemas.microsoft.com/office/drawing/2014/main" id="{A711D5CF-8FFE-43B0-9688-896EDA5C438A}"/>
              </a:ext>
            </a:extLst>
          </p:cNvPr>
          <p:cNvSpPr/>
          <p:nvPr/>
        </p:nvSpPr>
        <p:spPr bwMode="auto">
          <a:xfrm>
            <a:off x="6016661" y="4186262"/>
            <a:ext cx="4871597" cy="1143869"/>
          </a:xfrm>
          <a:prstGeom prst="callout2">
            <a:avLst>
              <a:gd name="adj1" fmla="val 72219"/>
              <a:gd name="adj2" fmla="val 9910"/>
              <a:gd name="adj3" fmla="val 71558"/>
              <a:gd name="adj4" fmla="val -86607"/>
              <a:gd name="adj5" fmla="val -17452"/>
              <a:gd name="adj6" fmla="val -86275"/>
            </a:avLst>
          </a:prstGeom>
          <a:noFill/>
          <a:ln w="19050">
            <a:solidFill>
              <a:srgbClr val="606161"/>
            </a:solidFill>
            <a:headEnd type="oval" w="lg" len="lg"/>
            <a:tailEnd type="oval" w="med" len="med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Tell Me</a:t>
            </a:r>
            <a:r>
              <a:rPr lang="en-US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Enter a Search term in the </a:t>
            </a:r>
            <a:r>
              <a:rPr lang="en-US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Tell me </a:t>
            </a: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box to perform an action or get Help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*Available in Excel, Word, PowerPoint, Outlook</a:t>
            </a:r>
            <a:endParaRPr lang="en-US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2276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28C9-E5E2-42A1-9EA2-0C7BB58526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348" y="2254517"/>
            <a:ext cx="10056813" cy="1763712"/>
          </a:xfrm>
        </p:spPr>
        <p:txBody>
          <a:bodyPr/>
          <a:lstStyle/>
          <a:p>
            <a:pPr>
              <a:spcBef>
                <a:spcPts val="4800"/>
              </a:spcBef>
              <a:spcAft>
                <a:spcPts val="4800"/>
              </a:spcAft>
            </a:pPr>
            <a:r>
              <a:rPr lang="en-US" dirty="0"/>
              <a:t>Q&amp;A</a:t>
            </a:r>
            <a:br>
              <a:rPr lang="en-US" dirty="0"/>
            </a:br>
            <a:br>
              <a:rPr lang="en-US" sz="1200" dirty="0"/>
            </a:b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1573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277E45-EBA4-48F1-B250-193652C71AF8}"/>
              </a:ext>
            </a:extLst>
          </p:cNvPr>
          <p:cNvSpPr txBox="1"/>
          <p:nvPr/>
        </p:nvSpPr>
        <p:spPr>
          <a:xfrm>
            <a:off x="310209" y="2094093"/>
            <a:ext cx="3200400" cy="1960537"/>
          </a:xfrm>
          <a:prstGeom prst="rect">
            <a:avLst/>
          </a:prstGeom>
          <a:solidFill>
            <a:srgbClr val="0078D4"/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 is happening when?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4DC763-7330-4C63-A004-DB9D3BDB12D3}"/>
              </a:ext>
            </a:extLst>
          </p:cNvPr>
          <p:cNvSpPr txBox="1"/>
          <p:nvPr/>
        </p:nvSpPr>
        <p:spPr>
          <a:xfrm>
            <a:off x="3833565" y="2094092"/>
            <a:ext cx="3200400" cy="1960537"/>
          </a:xfrm>
          <a:prstGeom prst="rect">
            <a:avLst/>
          </a:prstGeom>
          <a:solidFill>
            <a:srgbClr val="0078D4"/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Selawik Semibold" panose="020B07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Selawik Semibold" panose="020B07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First day activities</a:t>
            </a:r>
            <a:endParaRPr lang="en-US" dirty="0">
              <a:solidFill>
                <a:schemeClr val="bg1"/>
              </a:solidFill>
              <a:latin typeface="Selawik Semibold" panose="020B07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Selawik Semibold" panose="020B07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77BC7-209E-4249-B24E-1F855AC2FB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6100" y="498475"/>
            <a:ext cx="11890375" cy="9175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00CD1-9892-45E4-8714-453F84BF67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7688" y="1344613"/>
            <a:ext cx="11888787" cy="5175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1-hour, instructor-led training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97680D-2CAD-4786-8FF5-0F2DD5C096F8}"/>
              </a:ext>
            </a:extLst>
          </p:cNvPr>
          <p:cNvSpPr txBox="1"/>
          <p:nvPr/>
        </p:nvSpPr>
        <p:spPr>
          <a:xfrm>
            <a:off x="7486476" y="2094092"/>
            <a:ext cx="3200400" cy="1960537"/>
          </a:xfrm>
          <a:prstGeom prst="rect">
            <a:avLst/>
          </a:prstGeom>
          <a:solidFill>
            <a:srgbClr val="0078D4"/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Selawik Semibold" panose="020B07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Selawik Semibold" panose="020B07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How-to resources</a:t>
            </a:r>
            <a:endParaRPr lang="en-US" dirty="0">
              <a:solidFill>
                <a:schemeClr val="bg1"/>
              </a:solidFill>
              <a:latin typeface="Selawik Semibold" panose="020B07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Selawik Semibold" panose="020B07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Selawik Semibold" panose="020B07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0874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D4B9-B8CD-41D2-8411-3EFB946C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51" y="3096166"/>
            <a:ext cx="9327356" cy="508601"/>
          </a:xfrm>
        </p:spPr>
        <p:txBody>
          <a:bodyPr/>
          <a:lstStyle/>
          <a:p>
            <a:r>
              <a:rPr lang="en-US" dirty="0"/>
              <a:t>What is happening when?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1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happening?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00AAA-2814-463A-B263-654D056F536A}"/>
              </a:ext>
            </a:extLst>
          </p:cNvPr>
          <p:cNvSpPr txBox="1"/>
          <p:nvPr/>
        </p:nvSpPr>
        <p:spPr>
          <a:xfrm>
            <a:off x="463614" y="2612845"/>
            <a:ext cx="5090940" cy="3200876"/>
          </a:xfrm>
          <a:prstGeom prst="callout1">
            <a:avLst>
              <a:gd name="adj1" fmla="val 33103"/>
              <a:gd name="adj2" fmla="val -7930"/>
              <a:gd name="adj3" fmla="val 32867"/>
              <a:gd name="adj4" fmla="val -23618"/>
            </a:avLst>
          </a:prstGeom>
          <a:noFill/>
          <a:ln w="19050">
            <a:noFill/>
            <a:headEnd type="oval" w="lg" len="lg"/>
            <a:tailEnd type="oval"/>
          </a:ln>
          <a:effectLst>
            <a:glow rad="25400">
              <a:schemeClr val="bg1"/>
            </a:glow>
          </a:effectLst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pc="-70"/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With SharePoint, you can:</a:t>
            </a:r>
          </a:p>
          <a:p>
            <a:pPr marL="525780" indent="-342900" fontAlgn="base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D2D28"/>
                </a:solidFill>
                <a:latin typeface="Segoe UI" panose="020B0502040204020203" pitchFamily="34" charset="0"/>
              </a:rPr>
              <a:t>Share content inside or outside your organization</a:t>
            </a:r>
          </a:p>
          <a:p>
            <a:pPr marL="525780" indent="-342900" fontAlgn="base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Reach broad audiences with intranet sites</a:t>
            </a:r>
          </a:p>
          <a:p>
            <a:pPr marL="525780" indent="-342900" fontAlgn="base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Share company news</a:t>
            </a:r>
          </a:p>
          <a:p>
            <a:pPr marL="525780" indent="-342900" fontAlgn="base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D2D28"/>
                </a:solidFill>
                <a:latin typeface="Segoe UI" panose="020B0502040204020203" pitchFamily="34" charset="0"/>
              </a:rPr>
              <a:t>Foster communities to share knowledge and best practices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0A146D-C96E-4647-9162-E35AEBF3F708}"/>
              </a:ext>
            </a:extLst>
          </p:cNvPr>
          <p:cNvSpPr txBox="1"/>
          <p:nvPr/>
        </p:nvSpPr>
        <p:spPr>
          <a:xfrm>
            <a:off x="459497" y="1474072"/>
            <a:ext cx="5004186" cy="1138773"/>
          </a:xfrm>
          <a:prstGeom prst="rect">
            <a:avLst/>
          </a:prstGeom>
          <a:noFill/>
          <a:ln w="19050">
            <a:noFill/>
            <a:headEnd type="oval" w="lg" len="lg"/>
            <a:tailEnd type="oval"/>
          </a:ln>
          <a:effectLst>
            <a:glow rad="25400">
              <a:schemeClr val="bg1"/>
            </a:glow>
          </a:effectLst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spc="-70" dirty="0">
                <a:latin typeface="Segoe UI" panose="020B0502040204020203" pitchFamily="34" charset="0"/>
                <a:cs typeface="Segoe UI" panose="020B0502040204020203" pitchFamily="34" charset="0"/>
              </a:rPr>
              <a:t>We are now using SharePoint, so you can inform and engage your peers from anywhere.</a:t>
            </a:r>
            <a:r>
              <a:rPr lang="en-US" sz="2400" spc="-7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spc="-7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4430B6-C2B8-4A88-90F5-23DCA1CB9349}"/>
              </a:ext>
            </a:extLst>
          </p:cNvPr>
          <p:cNvGrpSpPr/>
          <p:nvPr/>
        </p:nvGrpSpPr>
        <p:grpSpPr>
          <a:xfrm>
            <a:off x="5868282" y="883393"/>
            <a:ext cx="6568193" cy="9544530"/>
            <a:chOff x="6396602" y="889072"/>
            <a:chExt cx="6568193" cy="9544530"/>
          </a:xfrm>
        </p:grpSpPr>
        <p:pic>
          <p:nvPicPr>
            <p:cNvPr id="19" name="One Drive Image">
              <a:extLst>
                <a:ext uri="{FF2B5EF4-FFF2-40B4-BE49-F238E27FC236}">
                  <a16:creationId xmlns:a16="http://schemas.microsoft.com/office/drawing/2014/main" id="{7BFC8047-62DB-4140-91C5-B31CA6284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6602" y="889072"/>
              <a:ext cx="6568193" cy="610545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E644382-AF45-48CA-BCBF-97FC6393F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2402" y="1635018"/>
              <a:ext cx="5723270" cy="879858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364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C667-ECC3-415F-BE63-8DDB53FF67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688" y="523875"/>
            <a:ext cx="11888787" cy="701675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When is it happening?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B661B5-55B5-41B1-9CAA-608E2BA49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2637"/>
              </p:ext>
            </p:extLst>
          </p:nvPr>
        </p:nvGraphicFramePr>
        <p:xfrm>
          <a:off x="484012" y="1666277"/>
          <a:ext cx="11155318" cy="382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717">
                  <a:extLst>
                    <a:ext uri="{9D8B030D-6E8A-4147-A177-3AD203B41FA5}">
                      <a16:colId xmlns:a16="http://schemas.microsoft.com/office/drawing/2014/main" val="3878055782"/>
                    </a:ext>
                  </a:extLst>
                </a:gridCol>
                <a:gridCol w="1488401">
                  <a:extLst>
                    <a:ext uri="{9D8B030D-6E8A-4147-A177-3AD203B41FA5}">
                      <a16:colId xmlns:a16="http://schemas.microsoft.com/office/drawing/2014/main" val="118108581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53742168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43387388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374075777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1053444972"/>
                    </a:ext>
                  </a:extLst>
                </a:gridCol>
              </a:tblGrid>
              <a:tr h="529614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1427" marR="91427" marT="45713" marB="457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Get ready</a:t>
                      </a:r>
                    </a:p>
                  </a:txBody>
                  <a:tcPr marL="324000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Get set</a:t>
                      </a:r>
                    </a:p>
                  </a:txBody>
                  <a:tcPr marL="324000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Selawik Semibold" panose="020B0702040204020203" pitchFamily="34" charset="0"/>
                        </a:rPr>
                        <a:t>Go!</a:t>
                      </a:r>
                    </a:p>
                  </a:txBody>
                  <a:tcPr marL="324000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CB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001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/>
                      <a:r>
                        <a:rPr lang="en-US" sz="1600" b="1" spc="-50" baseline="0" dirty="0">
                          <a:solidFill>
                            <a:schemeClr val="tx1"/>
                          </a:solidFill>
                          <a:latin typeface="Selawik Semibold" panose="020B0702040204020203" pitchFamily="34" charset="0"/>
                        </a:rPr>
                        <a:t>Communications</a:t>
                      </a:r>
                    </a:p>
                    <a:p>
                      <a:pPr algn="l"/>
                      <a:r>
                        <a:rPr lang="en-US" sz="1600" b="1" spc="-50" dirty="0">
                          <a:solidFill>
                            <a:schemeClr val="tx1"/>
                          </a:solidFill>
                          <a:latin typeface="Selawik Semibold" panose="020B0702040204020203" pitchFamily="34" charset="0"/>
                        </a:rPr>
                        <a:t>&amp; outreach</a:t>
                      </a:r>
                    </a:p>
                  </a:txBody>
                  <a:tcPr marL="756000" marR="91427" marT="45713" marB="457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Early online announcements</a:t>
                      </a:r>
                    </a:p>
                  </a:txBody>
                  <a:tcPr marL="91427" marR="91427" marT="45713" marB="4571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Ongoing online announcements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Countdown messaging</a:t>
                      </a:r>
                      <a:endParaRPr lang="en-US" sz="3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Ongoing communication activities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2185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Support</a:t>
                      </a:r>
                    </a:p>
                  </a:txBody>
                  <a:tcPr marL="756000" marR="91427" marT="45713" marB="457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HelpDesk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Tech Lounges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 early adopters</a:t>
                      </a:r>
                      <a:endParaRPr lang="en-US" sz="10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Ongoing Support</a:t>
                      </a:r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HelpDesk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Tech Lounges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 end users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6900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Learning</a:t>
                      </a:r>
                    </a:p>
                  </a:txBody>
                  <a:tcPr marL="756000" marR="91427" marT="45713" marB="457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Train the Trainer </a:t>
                      </a:r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(Instructors,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HelpDesk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Champions)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highlight>
                          <a:srgbClr val="FFFF00"/>
                        </a:highlight>
                      </a:endParaRP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Training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(online,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self-paced, &amp; instructor-led)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End user training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(online, self-paced, &amp; 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instructor-led)</a:t>
                      </a:r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First-day launch materials available</a:t>
                      </a:r>
                    </a:p>
                  </a:txBody>
                  <a:tcPr marL="91427" marR="91427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82703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93DE1A97-F925-4064-92A5-1D8BEC50B744}"/>
              </a:ext>
            </a:extLst>
          </p:cNvPr>
          <p:cNvGrpSpPr/>
          <p:nvPr/>
        </p:nvGrpSpPr>
        <p:grpSpPr>
          <a:xfrm>
            <a:off x="9647768" y="1775424"/>
            <a:ext cx="320672" cy="331040"/>
            <a:chOff x="-1195388" y="2319338"/>
            <a:chExt cx="687388" cy="709612"/>
          </a:xfrm>
          <a:solidFill>
            <a:schemeClr val="bg1"/>
          </a:solidFill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451F02D-F9B8-4CBD-852A-239DE4522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9013" y="2368550"/>
              <a:ext cx="439738" cy="454025"/>
            </a:xfrm>
            <a:custGeom>
              <a:avLst/>
              <a:gdLst>
                <a:gd name="T0" fmla="*/ 0 w 1231"/>
                <a:gd name="T1" fmla="*/ 1122 h 1269"/>
                <a:gd name="T2" fmla="*/ 31 w 1231"/>
                <a:gd name="T3" fmla="*/ 1008 h 1269"/>
                <a:gd name="T4" fmla="*/ 567 w 1231"/>
                <a:gd name="T5" fmla="*/ 208 h 1269"/>
                <a:gd name="T6" fmla="*/ 876 w 1231"/>
                <a:gd name="T7" fmla="*/ 2 h 1269"/>
                <a:gd name="T8" fmla="*/ 895 w 1231"/>
                <a:gd name="T9" fmla="*/ 5 h 1269"/>
                <a:gd name="T10" fmla="*/ 1223 w 1231"/>
                <a:gd name="T11" fmla="*/ 314 h 1269"/>
                <a:gd name="T12" fmla="*/ 1226 w 1231"/>
                <a:gd name="T13" fmla="*/ 336 h 1269"/>
                <a:gd name="T14" fmla="*/ 293 w 1231"/>
                <a:gd name="T15" fmla="*/ 1223 h 1269"/>
                <a:gd name="T16" fmla="*/ 171 w 1231"/>
                <a:gd name="T17" fmla="*/ 1265 h 1269"/>
                <a:gd name="T18" fmla="*/ 137 w 1231"/>
                <a:gd name="T19" fmla="*/ 1257 h 1269"/>
                <a:gd name="T20" fmla="*/ 13 w 1231"/>
                <a:gd name="T21" fmla="*/ 1138 h 1269"/>
                <a:gd name="T22" fmla="*/ 0 w 1231"/>
                <a:gd name="T23" fmla="*/ 1122 h 1269"/>
                <a:gd name="T24" fmla="*/ 847 w 1231"/>
                <a:gd name="T25" fmla="*/ 481 h 1269"/>
                <a:gd name="T26" fmla="*/ 748 w 1231"/>
                <a:gd name="T27" fmla="*/ 379 h 1269"/>
                <a:gd name="T28" fmla="*/ 646 w 1231"/>
                <a:gd name="T29" fmla="*/ 481 h 1269"/>
                <a:gd name="T30" fmla="*/ 749 w 1231"/>
                <a:gd name="T31" fmla="*/ 582 h 1269"/>
                <a:gd name="T32" fmla="*/ 847 w 1231"/>
                <a:gd name="T33" fmla="*/ 481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1" h="1269">
                  <a:moveTo>
                    <a:pt x="0" y="1122"/>
                  </a:moveTo>
                  <a:cubicBezTo>
                    <a:pt x="10" y="1083"/>
                    <a:pt x="18" y="1045"/>
                    <a:pt x="31" y="1008"/>
                  </a:cubicBezTo>
                  <a:cubicBezTo>
                    <a:pt x="138" y="694"/>
                    <a:pt x="310" y="422"/>
                    <a:pt x="567" y="208"/>
                  </a:cubicBezTo>
                  <a:cubicBezTo>
                    <a:pt x="662" y="128"/>
                    <a:pt x="768" y="63"/>
                    <a:pt x="876" y="2"/>
                  </a:cubicBezTo>
                  <a:cubicBezTo>
                    <a:pt x="880" y="0"/>
                    <a:pt x="891" y="1"/>
                    <a:pt x="895" y="5"/>
                  </a:cubicBezTo>
                  <a:cubicBezTo>
                    <a:pt x="1005" y="108"/>
                    <a:pt x="1114" y="211"/>
                    <a:pt x="1223" y="314"/>
                  </a:cubicBezTo>
                  <a:cubicBezTo>
                    <a:pt x="1231" y="321"/>
                    <a:pt x="1230" y="327"/>
                    <a:pt x="1226" y="336"/>
                  </a:cubicBezTo>
                  <a:cubicBezTo>
                    <a:pt x="1032" y="754"/>
                    <a:pt x="717" y="1046"/>
                    <a:pt x="293" y="1223"/>
                  </a:cubicBezTo>
                  <a:cubicBezTo>
                    <a:pt x="254" y="1239"/>
                    <a:pt x="212" y="1251"/>
                    <a:pt x="171" y="1265"/>
                  </a:cubicBezTo>
                  <a:cubicBezTo>
                    <a:pt x="158" y="1269"/>
                    <a:pt x="148" y="1267"/>
                    <a:pt x="137" y="1257"/>
                  </a:cubicBezTo>
                  <a:cubicBezTo>
                    <a:pt x="97" y="1216"/>
                    <a:pt x="54" y="1178"/>
                    <a:pt x="13" y="1138"/>
                  </a:cubicBezTo>
                  <a:cubicBezTo>
                    <a:pt x="8" y="1133"/>
                    <a:pt x="4" y="1127"/>
                    <a:pt x="0" y="1122"/>
                  </a:cubicBezTo>
                  <a:close/>
                  <a:moveTo>
                    <a:pt x="847" y="481"/>
                  </a:moveTo>
                  <a:cubicBezTo>
                    <a:pt x="847" y="426"/>
                    <a:pt x="803" y="380"/>
                    <a:pt x="748" y="379"/>
                  </a:cubicBezTo>
                  <a:cubicBezTo>
                    <a:pt x="692" y="379"/>
                    <a:pt x="646" y="425"/>
                    <a:pt x="646" y="481"/>
                  </a:cubicBezTo>
                  <a:cubicBezTo>
                    <a:pt x="646" y="535"/>
                    <a:pt x="694" y="582"/>
                    <a:pt x="749" y="582"/>
                  </a:cubicBezTo>
                  <a:cubicBezTo>
                    <a:pt x="802" y="581"/>
                    <a:pt x="847" y="535"/>
                    <a:pt x="847" y="4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C6E9157-E2E4-4B28-A1F9-DAA0A0605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58875" y="2801938"/>
              <a:ext cx="190500" cy="200025"/>
            </a:xfrm>
            <a:custGeom>
              <a:avLst/>
              <a:gdLst>
                <a:gd name="T0" fmla="*/ 0 w 535"/>
                <a:gd name="T1" fmla="*/ 558 h 558"/>
                <a:gd name="T2" fmla="*/ 64 w 535"/>
                <a:gd name="T3" fmla="*/ 349 h 558"/>
                <a:gd name="T4" fmla="*/ 193 w 535"/>
                <a:gd name="T5" fmla="*/ 105 h 558"/>
                <a:gd name="T6" fmla="*/ 361 w 535"/>
                <a:gd name="T7" fmla="*/ 9 h 558"/>
                <a:gd name="T8" fmla="*/ 531 w 535"/>
                <a:gd name="T9" fmla="*/ 154 h 558"/>
                <a:gd name="T10" fmla="*/ 454 w 535"/>
                <a:gd name="T11" fmla="*/ 337 h 558"/>
                <a:gd name="T12" fmla="*/ 239 w 535"/>
                <a:gd name="T13" fmla="*/ 473 h 558"/>
                <a:gd name="T14" fmla="*/ 18 w 535"/>
                <a:gd name="T15" fmla="*/ 554 h 558"/>
                <a:gd name="T16" fmla="*/ 0 w 535"/>
                <a:gd name="T17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58">
                  <a:moveTo>
                    <a:pt x="0" y="558"/>
                  </a:moveTo>
                  <a:cubicBezTo>
                    <a:pt x="22" y="486"/>
                    <a:pt x="41" y="417"/>
                    <a:pt x="64" y="349"/>
                  </a:cubicBezTo>
                  <a:cubicBezTo>
                    <a:pt x="94" y="262"/>
                    <a:pt x="134" y="178"/>
                    <a:pt x="193" y="105"/>
                  </a:cubicBezTo>
                  <a:cubicBezTo>
                    <a:pt x="236" y="51"/>
                    <a:pt x="290" y="16"/>
                    <a:pt x="361" y="9"/>
                  </a:cubicBezTo>
                  <a:cubicBezTo>
                    <a:pt x="448" y="0"/>
                    <a:pt x="526" y="66"/>
                    <a:pt x="531" y="154"/>
                  </a:cubicBezTo>
                  <a:cubicBezTo>
                    <a:pt x="535" y="227"/>
                    <a:pt x="506" y="287"/>
                    <a:pt x="454" y="337"/>
                  </a:cubicBezTo>
                  <a:cubicBezTo>
                    <a:pt x="391" y="396"/>
                    <a:pt x="318" y="439"/>
                    <a:pt x="239" y="473"/>
                  </a:cubicBezTo>
                  <a:cubicBezTo>
                    <a:pt x="167" y="503"/>
                    <a:pt x="92" y="527"/>
                    <a:pt x="18" y="554"/>
                  </a:cubicBezTo>
                  <a:cubicBezTo>
                    <a:pt x="14" y="556"/>
                    <a:pt x="10" y="556"/>
                    <a:pt x="0" y="5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2506946-1D18-4701-9A0A-D7931FB43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5388" y="2581275"/>
              <a:ext cx="258763" cy="187325"/>
            </a:xfrm>
            <a:custGeom>
              <a:avLst/>
              <a:gdLst>
                <a:gd name="T0" fmla="*/ 497 w 726"/>
                <a:gd name="T1" fmla="*/ 517 h 522"/>
                <a:gd name="T2" fmla="*/ 363 w 726"/>
                <a:gd name="T3" fmla="*/ 475 h 522"/>
                <a:gd name="T4" fmla="*/ 26 w 726"/>
                <a:gd name="T5" fmla="*/ 517 h 522"/>
                <a:gd name="T6" fmla="*/ 0 w 726"/>
                <a:gd name="T7" fmla="*/ 522 h 522"/>
                <a:gd name="T8" fmla="*/ 84 w 726"/>
                <a:gd name="T9" fmla="*/ 413 h 522"/>
                <a:gd name="T10" fmla="*/ 168 w 726"/>
                <a:gd name="T11" fmla="*/ 301 h 522"/>
                <a:gd name="T12" fmla="*/ 357 w 726"/>
                <a:gd name="T13" fmla="*/ 139 h 522"/>
                <a:gd name="T14" fmla="*/ 711 w 726"/>
                <a:gd name="T15" fmla="*/ 1 h 522"/>
                <a:gd name="T16" fmla="*/ 726 w 726"/>
                <a:gd name="T17" fmla="*/ 0 h 522"/>
                <a:gd name="T18" fmla="*/ 497 w 726"/>
                <a:gd name="T19" fmla="*/ 5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6" h="522">
                  <a:moveTo>
                    <a:pt x="497" y="517"/>
                  </a:moveTo>
                  <a:cubicBezTo>
                    <a:pt x="456" y="484"/>
                    <a:pt x="410" y="477"/>
                    <a:pt x="363" y="475"/>
                  </a:cubicBezTo>
                  <a:cubicBezTo>
                    <a:pt x="249" y="471"/>
                    <a:pt x="137" y="492"/>
                    <a:pt x="26" y="517"/>
                  </a:cubicBezTo>
                  <a:cubicBezTo>
                    <a:pt x="19" y="519"/>
                    <a:pt x="12" y="520"/>
                    <a:pt x="0" y="522"/>
                  </a:cubicBezTo>
                  <a:cubicBezTo>
                    <a:pt x="30" y="484"/>
                    <a:pt x="57" y="448"/>
                    <a:pt x="84" y="413"/>
                  </a:cubicBezTo>
                  <a:cubicBezTo>
                    <a:pt x="112" y="376"/>
                    <a:pt x="142" y="340"/>
                    <a:pt x="168" y="301"/>
                  </a:cubicBezTo>
                  <a:cubicBezTo>
                    <a:pt x="217" y="230"/>
                    <a:pt x="283" y="180"/>
                    <a:pt x="357" y="139"/>
                  </a:cubicBezTo>
                  <a:cubicBezTo>
                    <a:pt x="470" y="78"/>
                    <a:pt x="589" y="36"/>
                    <a:pt x="711" y="1"/>
                  </a:cubicBezTo>
                  <a:cubicBezTo>
                    <a:pt x="715" y="0"/>
                    <a:pt x="719" y="0"/>
                    <a:pt x="726" y="0"/>
                  </a:cubicBezTo>
                  <a:cubicBezTo>
                    <a:pt x="623" y="161"/>
                    <a:pt x="539" y="328"/>
                    <a:pt x="497" y="5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F896B45-46C6-467B-A357-D4D8D9AF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60663"/>
              <a:ext cx="177800" cy="268287"/>
            </a:xfrm>
            <a:custGeom>
              <a:avLst/>
              <a:gdLst>
                <a:gd name="T0" fmla="*/ 0 w 501"/>
                <a:gd name="T1" fmla="*/ 258 h 754"/>
                <a:gd name="T2" fmla="*/ 501 w 501"/>
                <a:gd name="T3" fmla="*/ 0 h 754"/>
                <a:gd name="T4" fmla="*/ 461 w 501"/>
                <a:gd name="T5" fmla="*/ 149 h 754"/>
                <a:gd name="T6" fmla="*/ 380 w 501"/>
                <a:gd name="T7" fmla="*/ 372 h 754"/>
                <a:gd name="T8" fmla="*/ 214 w 501"/>
                <a:gd name="T9" fmla="*/ 586 h 754"/>
                <a:gd name="T10" fmla="*/ 30 w 501"/>
                <a:gd name="T11" fmla="*/ 742 h 754"/>
                <a:gd name="T12" fmla="*/ 15 w 501"/>
                <a:gd name="T13" fmla="*/ 754 h 754"/>
                <a:gd name="T14" fmla="*/ 36 w 501"/>
                <a:gd name="T15" fmla="*/ 604 h 754"/>
                <a:gd name="T16" fmla="*/ 34 w 501"/>
                <a:gd name="T17" fmla="*/ 349 h 754"/>
                <a:gd name="T18" fmla="*/ 0 w 501"/>
                <a:gd name="T19" fmla="*/ 258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" h="754">
                  <a:moveTo>
                    <a:pt x="0" y="258"/>
                  </a:moveTo>
                  <a:cubicBezTo>
                    <a:pt x="179" y="207"/>
                    <a:pt x="342" y="114"/>
                    <a:pt x="501" y="0"/>
                  </a:cubicBezTo>
                  <a:cubicBezTo>
                    <a:pt x="487" y="54"/>
                    <a:pt x="477" y="102"/>
                    <a:pt x="461" y="149"/>
                  </a:cubicBezTo>
                  <a:cubicBezTo>
                    <a:pt x="436" y="224"/>
                    <a:pt x="410" y="299"/>
                    <a:pt x="380" y="372"/>
                  </a:cubicBezTo>
                  <a:cubicBezTo>
                    <a:pt x="344" y="457"/>
                    <a:pt x="288" y="528"/>
                    <a:pt x="214" y="586"/>
                  </a:cubicBezTo>
                  <a:cubicBezTo>
                    <a:pt x="151" y="635"/>
                    <a:pt x="91" y="690"/>
                    <a:pt x="30" y="742"/>
                  </a:cubicBezTo>
                  <a:cubicBezTo>
                    <a:pt x="26" y="746"/>
                    <a:pt x="21" y="749"/>
                    <a:pt x="15" y="754"/>
                  </a:cubicBezTo>
                  <a:cubicBezTo>
                    <a:pt x="22" y="702"/>
                    <a:pt x="30" y="653"/>
                    <a:pt x="36" y="604"/>
                  </a:cubicBezTo>
                  <a:cubicBezTo>
                    <a:pt x="46" y="519"/>
                    <a:pt x="53" y="434"/>
                    <a:pt x="34" y="349"/>
                  </a:cubicBezTo>
                  <a:cubicBezTo>
                    <a:pt x="27" y="318"/>
                    <a:pt x="12" y="289"/>
                    <a:pt x="0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F38587F2-4CF5-4B16-B72A-F00E7793E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6113" y="2319338"/>
              <a:ext cx="138113" cy="138112"/>
            </a:xfrm>
            <a:custGeom>
              <a:avLst/>
              <a:gdLst>
                <a:gd name="T0" fmla="*/ 314 w 388"/>
                <a:gd name="T1" fmla="*/ 385 h 385"/>
                <a:gd name="T2" fmla="*/ 0 w 388"/>
                <a:gd name="T3" fmla="*/ 88 h 385"/>
                <a:gd name="T4" fmla="*/ 136 w 388"/>
                <a:gd name="T5" fmla="*/ 40 h 385"/>
                <a:gd name="T6" fmla="*/ 367 w 388"/>
                <a:gd name="T7" fmla="*/ 0 h 385"/>
                <a:gd name="T8" fmla="*/ 387 w 388"/>
                <a:gd name="T9" fmla="*/ 19 h 385"/>
                <a:gd name="T10" fmla="*/ 318 w 388"/>
                <a:gd name="T11" fmla="*/ 381 h 385"/>
                <a:gd name="T12" fmla="*/ 314 w 388"/>
                <a:gd name="T1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385">
                  <a:moveTo>
                    <a:pt x="314" y="385"/>
                  </a:moveTo>
                  <a:cubicBezTo>
                    <a:pt x="211" y="287"/>
                    <a:pt x="107" y="190"/>
                    <a:pt x="0" y="88"/>
                  </a:cubicBezTo>
                  <a:cubicBezTo>
                    <a:pt x="48" y="71"/>
                    <a:pt x="91" y="54"/>
                    <a:pt x="136" y="40"/>
                  </a:cubicBezTo>
                  <a:cubicBezTo>
                    <a:pt x="211" y="17"/>
                    <a:pt x="288" y="3"/>
                    <a:pt x="367" y="0"/>
                  </a:cubicBezTo>
                  <a:cubicBezTo>
                    <a:pt x="382" y="0"/>
                    <a:pt x="388" y="4"/>
                    <a:pt x="387" y="19"/>
                  </a:cubicBezTo>
                  <a:cubicBezTo>
                    <a:pt x="386" y="144"/>
                    <a:pt x="362" y="264"/>
                    <a:pt x="318" y="381"/>
                  </a:cubicBezTo>
                  <a:cubicBezTo>
                    <a:pt x="318" y="382"/>
                    <a:pt x="316" y="383"/>
                    <a:pt x="314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14A03D-6596-47CE-9BE0-62435527C732}"/>
              </a:ext>
            </a:extLst>
          </p:cNvPr>
          <p:cNvCxnSpPr>
            <a:cxnSpLocks/>
          </p:cNvCxnSpPr>
          <p:nvPr/>
        </p:nvCxnSpPr>
        <p:spPr>
          <a:xfrm>
            <a:off x="8704699" y="1275823"/>
            <a:ext cx="0" cy="4211894"/>
          </a:xfrm>
          <a:prstGeom prst="line">
            <a:avLst/>
          </a:prstGeom>
          <a:ln w="38100">
            <a:solidFill>
              <a:srgbClr val="54CB3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2AD497D-FFEB-43FF-9A0F-224243012B25}"/>
              </a:ext>
            </a:extLst>
          </p:cNvPr>
          <p:cNvSpPr txBox="1">
            <a:spLocks/>
          </p:cNvSpPr>
          <p:nvPr/>
        </p:nvSpPr>
        <p:spPr>
          <a:xfrm>
            <a:off x="8738722" y="1301853"/>
            <a:ext cx="1350103" cy="306812"/>
          </a:xfrm>
          <a:prstGeom prst="rect">
            <a:avLst/>
          </a:prstGeom>
          <a:noFill/>
        </p:spPr>
        <p:txBody>
          <a:bodyPr vert="horz" wrap="square" lIns="146304" tIns="91440" rIns="146304" bIns="91440" rtlCol="0" anchor="ctr">
            <a:noAutofit/>
          </a:bodyPr>
          <a:lstStyle>
            <a:lvl1pPr marL="2286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3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572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58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144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430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2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1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Go Live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B3002E1-2063-4318-97A1-5DCC73AE1E37}"/>
              </a:ext>
            </a:extLst>
          </p:cNvPr>
          <p:cNvSpPr/>
          <p:nvPr/>
        </p:nvSpPr>
        <p:spPr bwMode="auto">
          <a:xfrm rot="16200000" flipV="1">
            <a:off x="8688098" y="1418407"/>
            <a:ext cx="141593" cy="76287"/>
          </a:xfrm>
          <a:prstGeom prst="triangle">
            <a:avLst/>
          </a:prstGeom>
          <a:solidFill>
            <a:srgbClr val="54CB3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CBEA7A-8602-476E-87D6-627C4D9334EA}"/>
              </a:ext>
            </a:extLst>
          </p:cNvPr>
          <p:cNvGrpSpPr/>
          <p:nvPr/>
        </p:nvGrpSpPr>
        <p:grpSpPr>
          <a:xfrm>
            <a:off x="581102" y="2544420"/>
            <a:ext cx="450740" cy="363817"/>
            <a:chOff x="5189538" y="4606925"/>
            <a:chExt cx="798512" cy="644525"/>
          </a:xfrm>
          <a:solidFill>
            <a:srgbClr val="0078D7"/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596D3967-5B05-423B-A24D-B3D30C210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025" y="4686300"/>
              <a:ext cx="581025" cy="314325"/>
            </a:xfrm>
            <a:custGeom>
              <a:avLst/>
              <a:gdLst>
                <a:gd name="T0" fmla="*/ 122 w 155"/>
                <a:gd name="T1" fmla="*/ 84 h 84"/>
                <a:gd name="T2" fmla="*/ 114 w 155"/>
                <a:gd name="T3" fmla="*/ 84 h 84"/>
                <a:gd name="T4" fmla="*/ 112 w 155"/>
                <a:gd name="T5" fmla="*/ 83 h 84"/>
                <a:gd name="T6" fmla="*/ 66 w 155"/>
                <a:gd name="T7" fmla="*/ 41 h 84"/>
                <a:gd name="T8" fmla="*/ 54 w 155"/>
                <a:gd name="T9" fmla="*/ 31 h 84"/>
                <a:gd name="T10" fmla="*/ 52 w 155"/>
                <a:gd name="T11" fmla="*/ 30 h 84"/>
                <a:gd name="T12" fmla="*/ 31 w 155"/>
                <a:gd name="T13" fmla="*/ 36 h 84"/>
                <a:gd name="T14" fmla="*/ 10 w 155"/>
                <a:gd name="T15" fmla="*/ 32 h 84"/>
                <a:gd name="T16" fmla="*/ 2 w 155"/>
                <a:gd name="T17" fmla="*/ 23 h 84"/>
                <a:gd name="T18" fmla="*/ 5 w 155"/>
                <a:gd name="T19" fmla="*/ 15 h 84"/>
                <a:gd name="T20" fmla="*/ 42 w 155"/>
                <a:gd name="T21" fmla="*/ 2 h 84"/>
                <a:gd name="T22" fmla="*/ 54 w 155"/>
                <a:gd name="T23" fmla="*/ 0 h 84"/>
                <a:gd name="T24" fmla="*/ 56 w 155"/>
                <a:gd name="T25" fmla="*/ 1 h 84"/>
                <a:gd name="T26" fmla="*/ 94 w 155"/>
                <a:gd name="T27" fmla="*/ 15 h 84"/>
                <a:gd name="T28" fmla="*/ 96 w 155"/>
                <a:gd name="T29" fmla="*/ 15 h 84"/>
                <a:gd name="T30" fmla="*/ 122 w 155"/>
                <a:gd name="T31" fmla="*/ 7 h 84"/>
                <a:gd name="T32" fmla="*/ 124 w 155"/>
                <a:gd name="T33" fmla="*/ 8 h 84"/>
                <a:gd name="T34" fmla="*/ 134 w 155"/>
                <a:gd name="T35" fmla="*/ 24 h 84"/>
                <a:gd name="T36" fmla="*/ 154 w 155"/>
                <a:gd name="T37" fmla="*/ 70 h 84"/>
                <a:gd name="T38" fmla="*/ 154 w 155"/>
                <a:gd name="T39" fmla="*/ 71 h 84"/>
                <a:gd name="T40" fmla="*/ 132 w 155"/>
                <a:gd name="T41" fmla="*/ 83 h 84"/>
                <a:gd name="T42" fmla="*/ 122 w 155"/>
                <a:gd name="T4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5" h="84">
                  <a:moveTo>
                    <a:pt x="122" y="84"/>
                  </a:moveTo>
                  <a:cubicBezTo>
                    <a:pt x="118" y="84"/>
                    <a:pt x="116" y="84"/>
                    <a:pt x="114" y="84"/>
                  </a:cubicBezTo>
                  <a:cubicBezTo>
                    <a:pt x="113" y="84"/>
                    <a:pt x="113" y="84"/>
                    <a:pt x="112" y="83"/>
                  </a:cubicBezTo>
                  <a:cubicBezTo>
                    <a:pt x="97" y="69"/>
                    <a:pt x="81" y="55"/>
                    <a:pt x="66" y="41"/>
                  </a:cubicBezTo>
                  <a:cubicBezTo>
                    <a:pt x="62" y="38"/>
                    <a:pt x="58" y="34"/>
                    <a:pt x="54" y="31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45" y="32"/>
                    <a:pt x="38" y="34"/>
                    <a:pt x="31" y="36"/>
                  </a:cubicBezTo>
                  <a:cubicBezTo>
                    <a:pt x="24" y="37"/>
                    <a:pt x="16" y="36"/>
                    <a:pt x="10" y="32"/>
                  </a:cubicBezTo>
                  <a:cubicBezTo>
                    <a:pt x="6" y="30"/>
                    <a:pt x="4" y="27"/>
                    <a:pt x="2" y="23"/>
                  </a:cubicBezTo>
                  <a:cubicBezTo>
                    <a:pt x="0" y="20"/>
                    <a:pt x="2" y="16"/>
                    <a:pt x="5" y="15"/>
                  </a:cubicBezTo>
                  <a:cubicBezTo>
                    <a:pt x="18" y="11"/>
                    <a:pt x="30" y="7"/>
                    <a:pt x="42" y="2"/>
                  </a:cubicBezTo>
                  <a:cubicBezTo>
                    <a:pt x="46" y="1"/>
                    <a:pt x="50" y="0"/>
                    <a:pt x="54" y="0"/>
                  </a:cubicBezTo>
                  <a:cubicBezTo>
                    <a:pt x="55" y="0"/>
                    <a:pt x="56" y="0"/>
                    <a:pt x="56" y="1"/>
                  </a:cubicBezTo>
                  <a:cubicBezTo>
                    <a:pt x="69" y="5"/>
                    <a:pt x="81" y="10"/>
                    <a:pt x="94" y="15"/>
                  </a:cubicBezTo>
                  <a:cubicBezTo>
                    <a:pt x="95" y="15"/>
                    <a:pt x="95" y="15"/>
                    <a:pt x="96" y="15"/>
                  </a:cubicBezTo>
                  <a:cubicBezTo>
                    <a:pt x="105" y="12"/>
                    <a:pt x="113" y="10"/>
                    <a:pt x="122" y="7"/>
                  </a:cubicBezTo>
                  <a:cubicBezTo>
                    <a:pt x="123" y="7"/>
                    <a:pt x="124" y="7"/>
                    <a:pt x="124" y="8"/>
                  </a:cubicBezTo>
                  <a:cubicBezTo>
                    <a:pt x="128" y="13"/>
                    <a:pt x="131" y="19"/>
                    <a:pt x="134" y="24"/>
                  </a:cubicBezTo>
                  <a:cubicBezTo>
                    <a:pt x="142" y="39"/>
                    <a:pt x="148" y="54"/>
                    <a:pt x="154" y="70"/>
                  </a:cubicBezTo>
                  <a:cubicBezTo>
                    <a:pt x="155" y="70"/>
                    <a:pt x="155" y="71"/>
                    <a:pt x="154" y="71"/>
                  </a:cubicBezTo>
                  <a:cubicBezTo>
                    <a:pt x="148" y="78"/>
                    <a:pt x="141" y="81"/>
                    <a:pt x="132" y="83"/>
                  </a:cubicBezTo>
                  <a:cubicBezTo>
                    <a:pt x="128" y="84"/>
                    <a:pt x="124" y="84"/>
                    <a:pt x="122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B232E1D-C074-4D6E-9516-57A19A297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4899025"/>
              <a:ext cx="266700" cy="300038"/>
            </a:xfrm>
            <a:custGeom>
              <a:avLst/>
              <a:gdLst>
                <a:gd name="T0" fmla="*/ 45 w 71"/>
                <a:gd name="T1" fmla="*/ 27 h 80"/>
                <a:gd name="T2" fmla="*/ 57 w 71"/>
                <a:gd name="T3" fmla="*/ 33 h 80"/>
                <a:gd name="T4" fmla="*/ 59 w 71"/>
                <a:gd name="T5" fmla="*/ 37 h 80"/>
                <a:gd name="T6" fmla="*/ 58 w 71"/>
                <a:gd name="T7" fmla="*/ 42 h 80"/>
                <a:gd name="T8" fmla="*/ 56 w 71"/>
                <a:gd name="T9" fmla="*/ 47 h 80"/>
                <a:gd name="T10" fmla="*/ 60 w 71"/>
                <a:gd name="T11" fmla="*/ 47 h 80"/>
                <a:gd name="T12" fmla="*/ 68 w 71"/>
                <a:gd name="T13" fmla="*/ 62 h 80"/>
                <a:gd name="T14" fmla="*/ 65 w 71"/>
                <a:gd name="T15" fmla="*/ 67 h 80"/>
                <a:gd name="T16" fmla="*/ 57 w 71"/>
                <a:gd name="T17" fmla="*/ 75 h 80"/>
                <a:gd name="T18" fmla="*/ 42 w 71"/>
                <a:gd name="T19" fmla="*/ 76 h 80"/>
                <a:gd name="T20" fmla="*/ 20 w 71"/>
                <a:gd name="T21" fmla="*/ 49 h 80"/>
                <a:gd name="T22" fmla="*/ 4 w 71"/>
                <a:gd name="T23" fmla="*/ 29 h 80"/>
                <a:gd name="T24" fmla="*/ 0 w 71"/>
                <a:gd name="T25" fmla="*/ 19 h 80"/>
                <a:gd name="T26" fmla="*/ 2 w 71"/>
                <a:gd name="T27" fmla="*/ 13 h 80"/>
                <a:gd name="T28" fmla="*/ 10 w 71"/>
                <a:gd name="T29" fmla="*/ 5 h 80"/>
                <a:gd name="T30" fmla="*/ 27 w 71"/>
                <a:gd name="T31" fmla="*/ 7 h 80"/>
                <a:gd name="T32" fmla="*/ 29 w 71"/>
                <a:gd name="T33" fmla="*/ 10 h 80"/>
                <a:gd name="T34" fmla="*/ 30 w 71"/>
                <a:gd name="T35" fmla="*/ 10 h 80"/>
                <a:gd name="T36" fmla="*/ 47 w 71"/>
                <a:gd name="T37" fmla="*/ 22 h 80"/>
                <a:gd name="T38" fmla="*/ 46 w 71"/>
                <a:gd name="T39" fmla="*/ 25 h 80"/>
                <a:gd name="T40" fmla="*/ 45 w 7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80">
                  <a:moveTo>
                    <a:pt x="45" y="27"/>
                  </a:moveTo>
                  <a:cubicBezTo>
                    <a:pt x="50" y="26"/>
                    <a:pt x="54" y="28"/>
                    <a:pt x="57" y="33"/>
                  </a:cubicBezTo>
                  <a:cubicBezTo>
                    <a:pt x="58" y="34"/>
                    <a:pt x="59" y="36"/>
                    <a:pt x="59" y="37"/>
                  </a:cubicBezTo>
                  <a:cubicBezTo>
                    <a:pt x="59" y="39"/>
                    <a:pt x="59" y="41"/>
                    <a:pt x="58" y="42"/>
                  </a:cubicBezTo>
                  <a:cubicBezTo>
                    <a:pt x="58" y="44"/>
                    <a:pt x="56" y="45"/>
                    <a:pt x="56" y="47"/>
                  </a:cubicBezTo>
                  <a:cubicBezTo>
                    <a:pt x="57" y="47"/>
                    <a:pt x="58" y="47"/>
                    <a:pt x="60" y="47"/>
                  </a:cubicBezTo>
                  <a:cubicBezTo>
                    <a:pt x="67" y="48"/>
                    <a:pt x="71" y="56"/>
                    <a:pt x="68" y="62"/>
                  </a:cubicBezTo>
                  <a:cubicBezTo>
                    <a:pt x="67" y="64"/>
                    <a:pt x="66" y="65"/>
                    <a:pt x="65" y="67"/>
                  </a:cubicBezTo>
                  <a:cubicBezTo>
                    <a:pt x="62" y="70"/>
                    <a:pt x="60" y="73"/>
                    <a:pt x="57" y="75"/>
                  </a:cubicBezTo>
                  <a:cubicBezTo>
                    <a:pt x="53" y="80"/>
                    <a:pt x="46" y="80"/>
                    <a:pt x="42" y="76"/>
                  </a:cubicBezTo>
                  <a:cubicBezTo>
                    <a:pt x="34" y="67"/>
                    <a:pt x="27" y="59"/>
                    <a:pt x="20" y="49"/>
                  </a:cubicBezTo>
                  <a:cubicBezTo>
                    <a:pt x="14" y="43"/>
                    <a:pt x="9" y="36"/>
                    <a:pt x="4" y="29"/>
                  </a:cubicBezTo>
                  <a:cubicBezTo>
                    <a:pt x="2" y="26"/>
                    <a:pt x="0" y="23"/>
                    <a:pt x="0" y="19"/>
                  </a:cubicBezTo>
                  <a:cubicBezTo>
                    <a:pt x="0" y="17"/>
                    <a:pt x="0" y="15"/>
                    <a:pt x="2" y="13"/>
                  </a:cubicBezTo>
                  <a:cubicBezTo>
                    <a:pt x="5" y="10"/>
                    <a:pt x="7" y="8"/>
                    <a:pt x="10" y="5"/>
                  </a:cubicBezTo>
                  <a:cubicBezTo>
                    <a:pt x="15" y="0"/>
                    <a:pt x="24" y="1"/>
                    <a:pt x="27" y="7"/>
                  </a:cubicBezTo>
                  <a:cubicBezTo>
                    <a:pt x="28" y="8"/>
                    <a:pt x="28" y="9"/>
                    <a:pt x="29" y="10"/>
                  </a:cubicBezTo>
                  <a:cubicBezTo>
                    <a:pt x="29" y="10"/>
                    <a:pt x="29" y="11"/>
                    <a:pt x="30" y="10"/>
                  </a:cubicBezTo>
                  <a:cubicBezTo>
                    <a:pt x="37" y="6"/>
                    <a:pt x="47" y="12"/>
                    <a:pt x="47" y="22"/>
                  </a:cubicBezTo>
                  <a:cubicBezTo>
                    <a:pt x="47" y="23"/>
                    <a:pt x="46" y="24"/>
                    <a:pt x="46" y="25"/>
                  </a:cubicBezTo>
                  <a:cubicBezTo>
                    <a:pt x="46" y="25"/>
                    <a:pt x="45" y="26"/>
                    <a:pt x="45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10B33B9B-DB71-4307-957A-340188865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4921250"/>
              <a:ext cx="393700" cy="330200"/>
            </a:xfrm>
            <a:custGeom>
              <a:avLst/>
              <a:gdLst>
                <a:gd name="T0" fmla="*/ 94 w 105"/>
                <a:gd name="T1" fmla="*/ 28 h 88"/>
                <a:gd name="T2" fmla="*/ 97 w 105"/>
                <a:gd name="T3" fmla="*/ 28 h 88"/>
                <a:gd name="T4" fmla="*/ 103 w 105"/>
                <a:gd name="T5" fmla="*/ 29 h 88"/>
                <a:gd name="T6" fmla="*/ 104 w 105"/>
                <a:gd name="T7" fmla="*/ 30 h 88"/>
                <a:gd name="T8" fmla="*/ 100 w 105"/>
                <a:gd name="T9" fmla="*/ 46 h 88"/>
                <a:gd name="T10" fmla="*/ 89 w 105"/>
                <a:gd name="T11" fmla="*/ 53 h 88"/>
                <a:gd name="T12" fmla="*/ 88 w 105"/>
                <a:gd name="T13" fmla="*/ 54 h 88"/>
                <a:gd name="T14" fmla="*/ 72 w 105"/>
                <a:gd name="T15" fmla="*/ 70 h 88"/>
                <a:gd name="T16" fmla="*/ 68 w 105"/>
                <a:gd name="T17" fmla="*/ 70 h 88"/>
                <a:gd name="T18" fmla="*/ 67 w 105"/>
                <a:gd name="T19" fmla="*/ 73 h 88"/>
                <a:gd name="T20" fmla="*/ 39 w 105"/>
                <a:gd name="T21" fmla="*/ 80 h 88"/>
                <a:gd name="T22" fmla="*/ 37 w 105"/>
                <a:gd name="T23" fmla="*/ 80 h 88"/>
                <a:gd name="T24" fmla="*/ 12 w 105"/>
                <a:gd name="T25" fmla="*/ 83 h 88"/>
                <a:gd name="T26" fmla="*/ 9 w 105"/>
                <a:gd name="T27" fmla="*/ 81 h 88"/>
                <a:gd name="T28" fmla="*/ 1 w 105"/>
                <a:gd name="T29" fmla="*/ 72 h 88"/>
                <a:gd name="T30" fmla="*/ 1 w 105"/>
                <a:gd name="T31" fmla="*/ 71 h 88"/>
                <a:gd name="T32" fmla="*/ 6 w 105"/>
                <a:gd name="T33" fmla="*/ 65 h 88"/>
                <a:gd name="T34" fmla="*/ 7 w 105"/>
                <a:gd name="T35" fmla="*/ 65 h 88"/>
                <a:gd name="T36" fmla="*/ 15 w 105"/>
                <a:gd name="T37" fmla="*/ 73 h 88"/>
                <a:gd name="T38" fmla="*/ 32 w 105"/>
                <a:gd name="T39" fmla="*/ 72 h 88"/>
                <a:gd name="T40" fmla="*/ 32 w 105"/>
                <a:gd name="T41" fmla="*/ 70 h 88"/>
                <a:gd name="T42" fmla="*/ 12 w 105"/>
                <a:gd name="T43" fmla="*/ 50 h 88"/>
                <a:gd name="T44" fmla="*/ 13 w 105"/>
                <a:gd name="T45" fmla="*/ 44 h 88"/>
                <a:gd name="T46" fmla="*/ 17 w 105"/>
                <a:gd name="T47" fmla="*/ 45 h 88"/>
                <a:gd name="T48" fmla="*/ 26 w 105"/>
                <a:gd name="T49" fmla="*/ 54 h 88"/>
                <a:gd name="T50" fmla="*/ 43 w 105"/>
                <a:gd name="T51" fmla="*/ 71 h 88"/>
                <a:gd name="T52" fmla="*/ 50 w 105"/>
                <a:gd name="T53" fmla="*/ 73 h 88"/>
                <a:gd name="T54" fmla="*/ 60 w 105"/>
                <a:gd name="T55" fmla="*/ 66 h 88"/>
                <a:gd name="T56" fmla="*/ 59 w 105"/>
                <a:gd name="T57" fmla="*/ 64 h 88"/>
                <a:gd name="T58" fmla="*/ 23 w 105"/>
                <a:gd name="T59" fmla="*/ 27 h 88"/>
                <a:gd name="T60" fmla="*/ 21 w 105"/>
                <a:gd name="T61" fmla="*/ 23 h 88"/>
                <a:gd name="T62" fmla="*/ 27 w 105"/>
                <a:gd name="T63" fmla="*/ 21 h 88"/>
                <a:gd name="T64" fmla="*/ 28 w 105"/>
                <a:gd name="T65" fmla="*/ 22 h 88"/>
                <a:gd name="T66" fmla="*/ 66 w 105"/>
                <a:gd name="T67" fmla="*/ 59 h 88"/>
                <a:gd name="T68" fmla="*/ 70 w 105"/>
                <a:gd name="T69" fmla="*/ 61 h 88"/>
                <a:gd name="T70" fmla="*/ 79 w 105"/>
                <a:gd name="T71" fmla="*/ 51 h 88"/>
                <a:gd name="T72" fmla="*/ 79 w 105"/>
                <a:gd name="T73" fmla="*/ 49 h 88"/>
                <a:gd name="T74" fmla="*/ 43 w 105"/>
                <a:gd name="T75" fmla="*/ 14 h 88"/>
                <a:gd name="T76" fmla="*/ 36 w 105"/>
                <a:gd name="T77" fmla="*/ 7 h 88"/>
                <a:gd name="T78" fmla="*/ 36 w 105"/>
                <a:gd name="T79" fmla="*/ 1 h 88"/>
                <a:gd name="T80" fmla="*/ 41 w 105"/>
                <a:gd name="T81" fmla="*/ 2 h 88"/>
                <a:gd name="T82" fmla="*/ 74 w 105"/>
                <a:gd name="T83" fmla="*/ 34 h 88"/>
                <a:gd name="T84" fmla="*/ 84 w 105"/>
                <a:gd name="T85" fmla="*/ 44 h 88"/>
                <a:gd name="T86" fmla="*/ 86 w 105"/>
                <a:gd name="T87" fmla="*/ 44 h 88"/>
                <a:gd name="T88" fmla="*/ 94 w 105"/>
                <a:gd name="T89" fmla="*/ 29 h 88"/>
                <a:gd name="T90" fmla="*/ 94 w 105"/>
                <a:gd name="T91" fmla="*/ 2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" h="88">
                  <a:moveTo>
                    <a:pt x="94" y="28"/>
                  </a:moveTo>
                  <a:cubicBezTo>
                    <a:pt x="95" y="28"/>
                    <a:pt x="96" y="28"/>
                    <a:pt x="97" y="28"/>
                  </a:cubicBezTo>
                  <a:cubicBezTo>
                    <a:pt x="99" y="29"/>
                    <a:pt x="101" y="29"/>
                    <a:pt x="103" y="29"/>
                  </a:cubicBezTo>
                  <a:cubicBezTo>
                    <a:pt x="104" y="29"/>
                    <a:pt x="104" y="29"/>
                    <a:pt x="104" y="30"/>
                  </a:cubicBezTo>
                  <a:cubicBezTo>
                    <a:pt x="105" y="36"/>
                    <a:pt x="104" y="42"/>
                    <a:pt x="100" y="46"/>
                  </a:cubicBezTo>
                  <a:cubicBezTo>
                    <a:pt x="97" y="50"/>
                    <a:pt x="93" y="52"/>
                    <a:pt x="89" y="53"/>
                  </a:cubicBezTo>
                  <a:cubicBezTo>
                    <a:pt x="89" y="53"/>
                    <a:pt x="88" y="54"/>
                    <a:pt x="88" y="54"/>
                  </a:cubicBezTo>
                  <a:cubicBezTo>
                    <a:pt x="86" y="63"/>
                    <a:pt x="80" y="68"/>
                    <a:pt x="72" y="70"/>
                  </a:cubicBezTo>
                  <a:cubicBezTo>
                    <a:pt x="71" y="70"/>
                    <a:pt x="69" y="70"/>
                    <a:pt x="68" y="70"/>
                  </a:cubicBezTo>
                  <a:cubicBezTo>
                    <a:pt x="68" y="71"/>
                    <a:pt x="67" y="72"/>
                    <a:pt x="67" y="73"/>
                  </a:cubicBezTo>
                  <a:cubicBezTo>
                    <a:pt x="61" y="83"/>
                    <a:pt x="48" y="86"/>
                    <a:pt x="39" y="80"/>
                  </a:cubicBezTo>
                  <a:cubicBezTo>
                    <a:pt x="38" y="79"/>
                    <a:pt x="38" y="80"/>
                    <a:pt x="37" y="80"/>
                  </a:cubicBezTo>
                  <a:cubicBezTo>
                    <a:pt x="30" y="87"/>
                    <a:pt x="20" y="88"/>
                    <a:pt x="12" y="83"/>
                  </a:cubicBezTo>
                  <a:cubicBezTo>
                    <a:pt x="11" y="82"/>
                    <a:pt x="10" y="81"/>
                    <a:pt x="9" y="81"/>
                  </a:cubicBezTo>
                  <a:cubicBezTo>
                    <a:pt x="6" y="78"/>
                    <a:pt x="4" y="75"/>
                    <a:pt x="1" y="72"/>
                  </a:cubicBezTo>
                  <a:cubicBezTo>
                    <a:pt x="0" y="72"/>
                    <a:pt x="0" y="71"/>
                    <a:pt x="1" y="71"/>
                  </a:cubicBezTo>
                  <a:cubicBezTo>
                    <a:pt x="3" y="69"/>
                    <a:pt x="4" y="67"/>
                    <a:pt x="6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10" y="68"/>
                    <a:pt x="13" y="70"/>
                    <a:pt x="15" y="73"/>
                  </a:cubicBezTo>
                  <a:cubicBezTo>
                    <a:pt x="20" y="78"/>
                    <a:pt x="28" y="77"/>
                    <a:pt x="32" y="72"/>
                  </a:cubicBezTo>
                  <a:cubicBezTo>
                    <a:pt x="32" y="71"/>
                    <a:pt x="32" y="71"/>
                    <a:pt x="32" y="70"/>
                  </a:cubicBezTo>
                  <a:cubicBezTo>
                    <a:pt x="25" y="63"/>
                    <a:pt x="18" y="57"/>
                    <a:pt x="12" y="50"/>
                  </a:cubicBezTo>
                  <a:cubicBezTo>
                    <a:pt x="9" y="48"/>
                    <a:pt x="10" y="44"/>
                    <a:pt x="13" y="44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20" y="48"/>
                    <a:pt x="23" y="51"/>
                    <a:pt x="26" y="54"/>
                  </a:cubicBezTo>
                  <a:cubicBezTo>
                    <a:pt x="32" y="60"/>
                    <a:pt x="37" y="65"/>
                    <a:pt x="43" y="71"/>
                  </a:cubicBezTo>
                  <a:cubicBezTo>
                    <a:pt x="45" y="73"/>
                    <a:pt x="47" y="73"/>
                    <a:pt x="50" y="73"/>
                  </a:cubicBezTo>
                  <a:cubicBezTo>
                    <a:pt x="55" y="73"/>
                    <a:pt x="58" y="70"/>
                    <a:pt x="60" y="66"/>
                  </a:cubicBezTo>
                  <a:cubicBezTo>
                    <a:pt x="60" y="65"/>
                    <a:pt x="60" y="65"/>
                    <a:pt x="59" y="64"/>
                  </a:cubicBezTo>
                  <a:cubicBezTo>
                    <a:pt x="47" y="52"/>
                    <a:pt x="35" y="39"/>
                    <a:pt x="23" y="27"/>
                  </a:cubicBezTo>
                  <a:cubicBezTo>
                    <a:pt x="22" y="26"/>
                    <a:pt x="21" y="25"/>
                    <a:pt x="21" y="23"/>
                  </a:cubicBezTo>
                  <a:cubicBezTo>
                    <a:pt x="22" y="20"/>
                    <a:pt x="25" y="19"/>
                    <a:pt x="27" y="21"/>
                  </a:cubicBezTo>
                  <a:cubicBezTo>
                    <a:pt x="28" y="21"/>
                    <a:pt x="28" y="22"/>
                    <a:pt x="28" y="22"/>
                  </a:cubicBezTo>
                  <a:cubicBezTo>
                    <a:pt x="41" y="34"/>
                    <a:pt x="53" y="47"/>
                    <a:pt x="66" y="59"/>
                  </a:cubicBezTo>
                  <a:cubicBezTo>
                    <a:pt x="67" y="60"/>
                    <a:pt x="68" y="61"/>
                    <a:pt x="70" y="61"/>
                  </a:cubicBezTo>
                  <a:cubicBezTo>
                    <a:pt x="74" y="60"/>
                    <a:pt x="78" y="56"/>
                    <a:pt x="79" y="51"/>
                  </a:cubicBezTo>
                  <a:cubicBezTo>
                    <a:pt x="79" y="50"/>
                    <a:pt x="79" y="50"/>
                    <a:pt x="79" y="49"/>
                  </a:cubicBezTo>
                  <a:cubicBezTo>
                    <a:pt x="67" y="38"/>
                    <a:pt x="55" y="26"/>
                    <a:pt x="43" y="14"/>
                  </a:cubicBezTo>
                  <a:cubicBezTo>
                    <a:pt x="41" y="12"/>
                    <a:pt x="38" y="9"/>
                    <a:pt x="36" y="7"/>
                  </a:cubicBezTo>
                  <a:cubicBezTo>
                    <a:pt x="34" y="5"/>
                    <a:pt x="34" y="3"/>
                    <a:pt x="36" y="1"/>
                  </a:cubicBezTo>
                  <a:cubicBezTo>
                    <a:pt x="37" y="0"/>
                    <a:pt x="40" y="0"/>
                    <a:pt x="41" y="2"/>
                  </a:cubicBezTo>
                  <a:cubicBezTo>
                    <a:pt x="52" y="12"/>
                    <a:pt x="63" y="23"/>
                    <a:pt x="74" y="34"/>
                  </a:cubicBezTo>
                  <a:cubicBezTo>
                    <a:pt x="77" y="37"/>
                    <a:pt x="81" y="41"/>
                    <a:pt x="84" y="44"/>
                  </a:cubicBezTo>
                  <a:cubicBezTo>
                    <a:pt x="84" y="44"/>
                    <a:pt x="85" y="44"/>
                    <a:pt x="86" y="44"/>
                  </a:cubicBezTo>
                  <a:cubicBezTo>
                    <a:pt x="92" y="43"/>
                    <a:pt x="97" y="35"/>
                    <a:pt x="94" y="29"/>
                  </a:cubicBezTo>
                  <a:cubicBezTo>
                    <a:pt x="94" y="29"/>
                    <a:pt x="94" y="28"/>
                    <a:pt x="9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54C191E7-F845-4961-A85C-D7DCBF9AC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538" y="4606925"/>
              <a:ext cx="336550" cy="307975"/>
            </a:xfrm>
            <a:custGeom>
              <a:avLst/>
              <a:gdLst>
                <a:gd name="T0" fmla="*/ 90 w 90"/>
                <a:gd name="T1" fmla="*/ 19 h 82"/>
                <a:gd name="T2" fmla="*/ 75 w 90"/>
                <a:gd name="T3" fmla="*/ 24 h 82"/>
                <a:gd name="T4" fmla="*/ 74 w 90"/>
                <a:gd name="T5" fmla="*/ 24 h 82"/>
                <a:gd name="T6" fmla="*/ 35 w 90"/>
                <a:gd name="T7" fmla="*/ 11 h 82"/>
                <a:gd name="T8" fmla="*/ 33 w 90"/>
                <a:gd name="T9" fmla="*/ 12 h 82"/>
                <a:gd name="T10" fmla="*/ 11 w 90"/>
                <a:gd name="T11" fmla="*/ 51 h 82"/>
                <a:gd name="T12" fmla="*/ 11 w 90"/>
                <a:gd name="T13" fmla="*/ 65 h 82"/>
                <a:gd name="T14" fmla="*/ 13 w 90"/>
                <a:gd name="T15" fmla="*/ 71 h 82"/>
                <a:gd name="T16" fmla="*/ 16 w 90"/>
                <a:gd name="T17" fmla="*/ 75 h 82"/>
                <a:gd name="T18" fmla="*/ 16 w 90"/>
                <a:gd name="T19" fmla="*/ 76 h 82"/>
                <a:gd name="T20" fmla="*/ 10 w 90"/>
                <a:gd name="T21" fmla="*/ 81 h 82"/>
                <a:gd name="T22" fmla="*/ 9 w 90"/>
                <a:gd name="T23" fmla="*/ 81 h 82"/>
                <a:gd name="T24" fmla="*/ 2 w 90"/>
                <a:gd name="T25" fmla="*/ 69 h 82"/>
                <a:gd name="T26" fmla="*/ 1 w 90"/>
                <a:gd name="T27" fmla="*/ 64 h 82"/>
                <a:gd name="T28" fmla="*/ 6 w 90"/>
                <a:gd name="T29" fmla="*/ 31 h 82"/>
                <a:gd name="T30" fmla="*/ 32 w 90"/>
                <a:gd name="T31" fmla="*/ 1 h 82"/>
                <a:gd name="T32" fmla="*/ 34 w 90"/>
                <a:gd name="T33" fmla="*/ 0 h 82"/>
                <a:gd name="T34" fmla="*/ 77 w 90"/>
                <a:gd name="T35" fmla="*/ 15 h 82"/>
                <a:gd name="T36" fmla="*/ 90 w 90"/>
                <a:gd name="T37" fmla="*/ 1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82">
                  <a:moveTo>
                    <a:pt x="90" y="19"/>
                  </a:moveTo>
                  <a:cubicBezTo>
                    <a:pt x="85" y="20"/>
                    <a:pt x="80" y="22"/>
                    <a:pt x="75" y="24"/>
                  </a:cubicBezTo>
                  <a:cubicBezTo>
                    <a:pt x="75" y="24"/>
                    <a:pt x="75" y="24"/>
                    <a:pt x="74" y="24"/>
                  </a:cubicBezTo>
                  <a:cubicBezTo>
                    <a:pt x="61" y="19"/>
                    <a:pt x="48" y="15"/>
                    <a:pt x="35" y="11"/>
                  </a:cubicBezTo>
                  <a:cubicBezTo>
                    <a:pt x="35" y="11"/>
                    <a:pt x="34" y="11"/>
                    <a:pt x="33" y="12"/>
                  </a:cubicBezTo>
                  <a:cubicBezTo>
                    <a:pt x="21" y="22"/>
                    <a:pt x="13" y="35"/>
                    <a:pt x="11" y="51"/>
                  </a:cubicBezTo>
                  <a:cubicBezTo>
                    <a:pt x="10" y="56"/>
                    <a:pt x="10" y="60"/>
                    <a:pt x="11" y="65"/>
                  </a:cubicBezTo>
                  <a:cubicBezTo>
                    <a:pt x="11" y="67"/>
                    <a:pt x="12" y="69"/>
                    <a:pt x="13" y="71"/>
                  </a:cubicBezTo>
                  <a:cubicBezTo>
                    <a:pt x="14" y="72"/>
                    <a:pt x="15" y="73"/>
                    <a:pt x="16" y="75"/>
                  </a:cubicBezTo>
                  <a:cubicBezTo>
                    <a:pt x="16" y="75"/>
                    <a:pt x="16" y="75"/>
                    <a:pt x="16" y="76"/>
                  </a:cubicBezTo>
                  <a:cubicBezTo>
                    <a:pt x="14" y="78"/>
                    <a:pt x="12" y="80"/>
                    <a:pt x="10" y="81"/>
                  </a:cubicBezTo>
                  <a:cubicBezTo>
                    <a:pt x="10" y="82"/>
                    <a:pt x="9" y="82"/>
                    <a:pt x="9" y="81"/>
                  </a:cubicBezTo>
                  <a:cubicBezTo>
                    <a:pt x="6" y="78"/>
                    <a:pt x="3" y="74"/>
                    <a:pt x="2" y="69"/>
                  </a:cubicBezTo>
                  <a:cubicBezTo>
                    <a:pt x="1" y="67"/>
                    <a:pt x="1" y="65"/>
                    <a:pt x="1" y="64"/>
                  </a:cubicBezTo>
                  <a:cubicBezTo>
                    <a:pt x="0" y="52"/>
                    <a:pt x="2" y="42"/>
                    <a:pt x="6" y="31"/>
                  </a:cubicBezTo>
                  <a:cubicBezTo>
                    <a:pt x="12" y="19"/>
                    <a:pt x="20" y="8"/>
                    <a:pt x="32" y="1"/>
                  </a:cubicBezTo>
                  <a:cubicBezTo>
                    <a:pt x="32" y="0"/>
                    <a:pt x="33" y="0"/>
                    <a:pt x="34" y="0"/>
                  </a:cubicBezTo>
                  <a:cubicBezTo>
                    <a:pt x="48" y="5"/>
                    <a:pt x="63" y="10"/>
                    <a:pt x="77" y="15"/>
                  </a:cubicBezTo>
                  <a:cubicBezTo>
                    <a:pt x="81" y="16"/>
                    <a:pt x="85" y="17"/>
                    <a:pt x="9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F08E3E-B3F7-4B68-8DD8-D86A25460BB6}"/>
              </a:ext>
            </a:extLst>
          </p:cNvPr>
          <p:cNvGrpSpPr/>
          <p:nvPr/>
        </p:nvGrpSpPr>
        <p:grpSpPr>
          <a:xfrm>
            <a:off x="484012" y="3671901"/>
            <a:ext cx="629548" cy="361523"/>
            <a:chOff x="6024563" y="4051300"/>
            <a:chExt cx="2084388" cy="1196975"/>
          </a:xfrm>
          <a:solidFill>
            <a:srgbClr val="0078D7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C4FA65D-63B4-4973-A92A-7C71626F88C9}"/>
                </a:ext>
              </a:extLst>
            </p:cNvPr>
            <p:cNvSpPr/>
            <p:nvPr/>
          </p:nvSpPr>
          <p:spPr>
            <a:xfrm>
              <a:off x="6121401" y="4856957"/>
              <a:ext cx="1888162" cy="2968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591F4EEC-9A06-4AAC-980C-F88515DCF8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563" y="4843463"/>
              <a:ext cx="2084388" cy="381000"/>
            </a:xfrm>
            <a:custGeom>
              <a:avLst/>
              <a:gdLst>
                <a:gd name="T0" fmla="*/ 278 w 556"/>
                <a:gd name="T1" fmla="*/ 0 h 102"/>
                <a:gd name="T2" fmla="*/ 0 w 556"/>
                <a:gd name="T3" fmla="*/ 51 h 102"/>
                <a:gd name="T4" fmla="*/ 278 w 556"/>
                <a:gd name="T5" fmla="*/ 102 h 102"/>
                <a:gd name="T6" fmla="*/ 556 w 556"/>
                <a:gd name="T7" fmla="*/ 51 h 102"/>
                <a:gd name="T8" fmla="*/ 278 w 556"/>
                <a:gd name="T9" fmla="*/ 0 h 102"/>
                <a:gd name="T10" fmla="*/ 279 w 556"/>
                <a:gd name="T11" fmla="*/ 87 h 102"/>
                <a:gd name="T12" fmla="*/ 14 w 556"/>
                <a:gd name="T13" fmla="*/ 45 h 102"/>
                <a:gd name="T14" fmla="*/ 279 w 556"/>
                <a:gd name="T15" fmla="*/ 2 h 102"/>
                <a:gd name="T16" fmla="*/ 544 w 556"/>
                <a:gd name="T17" fmla="*/ 45 h 102"/>
                <a:gd name="T18" fmla="*/ 279 w 556"/>
                <a:gd name="T19" fmla="*/ 8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6" h="102">
                  <a:moveTo>
                    <a:pt x="278" y="0"/>
                  </a:moveTo>
                  <a:cubicBezTo>
                    <a:pt x="124" y="0"/>
                    <a:pt x="0" y="23"/>
                    <a:pt x="0" y="51"/>
                  </a:cubicBezTo>
                  <a:cubicBezTo>
                    <a:pt x="0" y="79"/>
                    <a:pt x="124" y="102"/>
                    <a:pt x="278" y="102"/>
                  </a:cubicBezTo>
                  <a:cubicBezTo>
                    <a:pt x="432" y="102"/>
                    <a:pt x="556" y="79"/>
                    <a:pt x="556" y="51"/>
                  </a:cubicBezTo>
                  <a:cubicBezTo>
                    <a:pt x="556" y="23"/>
                    <a:pt x="432" y="0"/>
                    <a:pt x="278" y="0"/>
                  </a:cubicBezTo>
                  <a:moveTo>
                    <a:pt x="279" y="87"/>
                  </a:moveTo>
                  <a:cubicBezTo>
                    <a:pt x="132" y="87"/>
                    <a:pt x="14" y="68"/>
                    <a:pt x="14" y="45"/>
                  </a:cubicBezTo>
                  <a:cubicBezTo>
                    <a:pt x="14" y="21"/>
                    <a:pt x="132" y="2"/>
                    <a:pt x="279" y="2"/>
                  </a:cubicBezTo>
                  <a:cubicBezTo>
                    <a:pt x="425" y="2"/>
                    <a:pt x="544" y="21"/>
                    <a:pt x="544" y="45"/>
                  </a:cubicBezTo>
                  <a:cubicBezTo>
                    <a:pt x="544" y="68"/>
                    <a:pt x="425" y="87"/>
                    <a:pt x="279" y="8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B462086B-62E5-4AF2-9A50-E2676C77E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5863" y="5105400"/>
              <a:ext cx="138113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92957C5D-96A0-4676-85CF-E95FCB1A4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113" y="4119563"/>
              <a:ext cx="585788" cy="611188"/>
            </a:xfrm>
            <a:custGeom>
              <a:avLst/>
              <a:gdLst>
                <a:gd name="T0" fmla="*/ 32 w 156"/>
                <a:gd name="T1" fmla="*/ 76 h 163"/>
                <a:gd name="T2" fmla="*/ 19 w 156"/>
                <a:gd name="T3" fmla="*/ 58 h 163"/>
                <a:gd name="T4" fmla="*/ 22 w 156"/>
                <a:gd name="T5" fmla="*/ 103 h 163"/>
                <a:gd name="T6" fmla="*/ 36 w 156"/>
                <a:gd name="T7" fmla="*/ 113 h 163"/>
                <a:gd name="T8" fmla="*/ 52 w 156"/>
                <a:gd name="T9" fmla="*/ 137 h 163"/>
                <a:gd name="T10" fmla="*/ 68 w 156"/>
                <a:gd name="T11" fmla="*/ 154 h 163"/>
                <a:gd name="T12" fmla="*/ 97 w 156"/>
                <a:gd name="T13" fmla="*/ 155 h 163"/>
                <a:gd name="T14" fmla="*/ 103 w 156"/>
                <a:gd name="T15" fmla="*/ 149 h 163"/>
                <a:gd name="T16" fmla="*/ 128 w 156"/>
                <a:gd name="T17" fmla="*/ 106 h 163"/>
                <a:gd name="T18" fmla="*/ 146 w 156"/>
                <a:gd name="T19" fmla="*/ 89 h 163"/>
                <a:gd name="T20" fmla="*/ 140 w 156"/>
                <a:gd name="T21" fmla="*/ 57 h 163"/>
                <a:gd name="T22" fmla="*/ 132 w 156"/>
                <a:gd name="T23" fmla="*/ 70 h 163"/>
                <a:gd name="T24" fmla="*/ 132 w 156"/>
                <a:gd name="T25" fmla="*/ 38 h 163"/>
                <a:gd name="T26" fmla="*/ 120 w 156"/>
                <a:gd name="T27" fmla="*/ 6 h 163"/>
                <a:gd name="T28" fmla="*/ 83 w 156"/>
                <a:gd name="T29" fmla="*/ 0 h 163"/>
                <a:gd name="T30" fmla="*/ 41 w 156"/>
                <a:gd name="T31" fmla="*/ 0 h 163"/>
                <a:gd name="T32" fmla="*/ 26 w 156"/>
                <a:gd name="T33" fmla="*/ 25 h 163"/>
                <a:gd name="T34" fmla="*/ 32 w 156"/>
                <a:gd name="T35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163">
                  <a:moveTo>
                    <a:pt x="32" y="76"/>
                  </a:moveTo>
                  <a:cubicBezTo>
                    <a:pt x="32" y="76"/>
                    <a:pt x="27" y="55"/>
                    <a:pt x="19" y="58"/>
                  </a:cubicBezTo>
                  <a:cubicBezTo>
                    <a:pt x="19" y="58"/>
                    <a:pt x="0" y="58"/>
                    <a:pt x="22" y="103"/>
                  </a:cubicBezTo>
                  <a:cubicBezTo>
                    <a:pt x="22" y="103"/>
                    <a:pt x="27" y="112"/>
                    <a:pt x="36" y="113"/>
                  </a:cubicBezTo>
                  <a:cubicBezTo>
                    <a:pt x="36" y="113"/>
                    <a:pt x="38" y="123"/>
                    <a:pt x="52" y="137"/>
                  </a:cubicBezTo>
                  <a:cubicBezTo>
                    <a:pt x="68" y="154"/>
                    <a:pt x="68" y="154"/>
                    <a:pt x="68" y="154"/>
                  </a:cubicBezTo>
                  <a:cubicBezTo>
                    <a:pt x="68" y="154"/>
                    <a:pt x="79" y="163"/>
                    <a:pt x="97" y="155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21" y="127"/>
                    <a:pt x="128" y="106"/>
                  </a:cubicBezTo>
                  <a:cubicBezTo>
                    <a:pt x="128" y="106"/>
                    <a:pt x="142" y="111"/>
                    <a:pt x="146" y="89"/>
                  </a:cubicBezTo>
                  <a:cubicBezTo>
                    <a:pt x="146" y="89"/>
                    <a:pt x="156" y="54"/>
                    <a:pt x="140" y="57"/>
                  </a:cubicBezTo>
                  <a:cubicBezTo>
                    <a:pt x="140" y="57"/>
                    <a:pt x="135" y="58"/>
                    <a:pt x="132" y="70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32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295738-C622-431B-BDEE-34FAAA915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451" y="4640263"/>
              <a:ext cx="814388" cy="407988"/>
            </a:xfrm>
            <a:custGeom>
              <a:avLst/>
              <a:gdLst>
                <a:gd name="T0" fmla="*/ 63 w 217"/>
                <a:gd name="T1" fmla="*/ 3 h 109"/>
                <a:gd name="T2" fmla="*/ 90 w 217"/>
                <a:gd name="T3" fmla="*/ 74 h 109"/>
                <a:gd name="T4" fmla="*/ 96 w 217"/>
                <a:gd name="T5" fmla="*/ 66 h 109"/>
                <a:gd name="T6" fmla="*/ 97 w 217"/>
                <a:gd name="T7" fmla="*/ 51 h 109"/>
                <a:gd name="T8" fmla="*/ 90 w 217"/>
                <a:gd name="T9" fmla="*/ 30 h 109"/>
                <a:gd name="T10" fmla="*/ 102 w 217"/>
                <a:gd name="T11" fmla="*/ 28 h 109"/>
                <a:gd name="T12" fmla="*/ 107 w 217"/>
                <a:gd name="T13" fmla="*/ 31 h 109"/>
                <a:gd name="T14" fmla="*/ 115 w 217"/>
                <a:gd name="T15" fmla="*/ 30 h 109"/>
                <a:gd name="T16" fmla="*/ 118 w 217"/>
                <a:gd name="T17" fmla="*/ 27 h 109"/>
                <a:gd name="T18" fmla="*/ 127 w 217"/>
                <a:gd name="T19" fmla="*/ 31 h 109"/>
                <a:gd name="T20" fmla="*/ 119 w 217"/>
                <a:gd name="T21" fmla="*/ 51 h 109"/>
                <a:gd name="T22" fmla="*/ 120 w 217"/>
                <a:gd name="T23" fmla="*/ 65 h 109"/>
                <a:gd name="T24" fmla="*/ 128 w 217"/>
                <a:gd name="T25" fmla="*/ 75 h 109"/>
                <a:gd name="T26" fmla="*/ 153 w 217"/>
                <a:gd name="T27" fmla="*/ 0 h 109"/>
                <a:gd name="T28" fmla="*/ 216 w 217"/>
                <a:gd name="T29" fmla="*/ 62 h 109"/>
                <a:gd name="T30" fmla="*/ 216 w 217"/>
                <a:gd name="T31" fmla="*/ 80 h 109"/>
                <a:gd name="T32" fmla="*/ 112 w 217"/>
                <a:gd name="T33" fmla="*/ 106 h 109"/>
                <a:gd name="T34" fmla="*/ 0 w 217"/>
                <a:gd name="T35" fmla="*/ 69 h 109"/>
                <a:gd name="T36" fmla="*/ 2 w 217"/>
                <a:gd name="T37" fmla="*/ 53 h 109"/>
                <a:gd name="T38" fmla="*/ 63 w 217"/>
                <a:gd name="T39" fmla="*/ 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7" h="109">
                  <a:moveTo>
                    <a:pt x="63" y="3"/>
                  </a:moveTo>
                  <a:cubicBezTo>
                    <a:pt x="63" y="3"/>
                    <a:pt x="77" y="51"/>
                    <a:pt x="90" y="74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84" y="47"/>
                    <a:pt x="90" y="30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7" y="31"/>
                    <a:pt x="131" y="46"/>
                    <a:pt x="119" y="51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206" y="17"/>
                    <a:pt x="216" y="62"/>
                  </a:cubicBezTo>
                  <a:cubicBezTo>
                    <a:pt x="216" y="62"/>
                    <a:pt x="217" y="77"/>
                    <a:pt x="216" y="80"/>
                  </a:cubicBezTo>
                  <a:cubicBezTo>
                    <a:pt x="216" y="80"/>
                    <a:pt x="193" y="106"/>
                    <a:pt x="112" y="106"/>
                  </a:cubicBezTo>
                  <a:cubicBezTo>
                    <a:pt x="112" y="106"/>
                    <a:pt x="25" y="109"/>
                    <a:pt x="0" y="69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15" y="16"/>
                    <a:pt x="6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000EABAA-51FE-41F9-9B58-45365D79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563" y="4051300"/>
              <a:ext cx="495300" cy="346075"/>
            </a:xfrm>
            <a:custGeom>
              <a:avLst/>
              <a:gdLst>
                <a:gd name="T0" fmla="*/ 7 w 132"/>
                <a:gd name="T1" fmla="*/ 73 h 92"/>
                <a:gd name="T2" fmla="*/ 7 w 132"/>
                <a:gd name="T3" fmla="*/ 32 h 92"/>
                <a:gd name="T4" fmla="*/ 59 w 132"/>
                <a:gd name="T5" fmla="*/ 2 h 92"/>
                <a:gd name="T6" fmla="*/ 101 w 132"/>
                <a:gd name="T7" fmla="*/ 0 h 92"/>
                <a:gd name="T8" fmla="*/ 132 w 132"/>
                <a:gd name="T9" fmla="*/ 42 h 92"/>
                <a:gd name="T10" fmla="*/ 127 w 132"/>
                <a:gd name="T11" fmla="*/ 75 h 92"/>
                <a:gd name="T12" fmla="*/ 121 w 132"/>
                <a:gd name="T13" fmla="*/ 89 h 92"/>
                <a:gd name="T14" fmla="*/ 115 w 132"/>
                <a:gd name="T15" fmla="*/ 90 h 92"/>
                <a:gd name="T16" fmla="*/ 115 w 132"/>
                <a:gd name="T17" fmla="*/ 56 h 92"/>
                <a:gd name="T18" fmla="*/ 106 w 132"/>
                <a:gd name="T19" fmla="*/ 41 h 92"/>
                <a:gd name="T20" fmla="*/ 51 w 132"/>
                <a:gd name="T21" fmla="*/ 37 h 92"/>
                <a:gd name="T22" fmla="*/ 33 w 132"/>
                <a:gd name="T23" fmla="*/ 26 h 92"/>
                <a:gd name="T24" fmla="*/ 22 w 132"/>
                <a:gd name="T25" fmla="*/ 61 h 92"/>
                <a:gd name="T26" fmla="*/ 22 w 132"/>
                <a:gd name="T27" fmla="*/ 92 h 92"/>
                <a:gd name="T28" fmla="*/ 15 w 132"/>
                <a:gd name="T29" fmla="*/ 87 h 92"/>
                <a:gd name="T30" fmla="*/ 7 w 132"/>
                <a:gd name="T31" fmla="*/ 7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92">
                  <a:moveTo>
                    <a:pt x="7" y="73"/>
                  </a:moveTo>
                  <a:cubicBezTo>
                    <a:pt x="7" y="73"/>
                    <a:pt x="0" y="44"/>
                    <a:pt x="7" y="32"/>
                  </a:cubicBezTo>
                  <a:cubicBezTo>
                    <a:pt x="7" y="32"/>
                    <a:pt x="14" y="4"/>
                    <a:pt x="59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32" y="5"/>
                    <a:pt x="132" y="42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5" y="90"/>
                    <a:pt x="119" y="66"/>
                    <a:pt x="115" y="56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35" y="35"/>
                    <a:pt x="33" y="26"/>
                  </a:cubicBezTo>
                  <a:cubicBezTo>
                    <a:pt x="33" y="26"/>
                    <a:pt x="20" y="43"/>
                    <a:pt x="22" y="61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5" y="87"/>
                    <a:pt x="15" y="87"/>
                    <a:pt x="15" y="87"/>
                  </a:cubicBezTo>
                  <a:lnTo>
                    <a:pt x="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0015931E-FB5E-4731-86EB-88DD8DE04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6" y="4130675"/>
              <a:ext cx="569913" cy="550863"/>
            </a:xfrm>
            <a:custGeom>
              <a:avLst/>
              <a:gdLst>
                <a:gd name="T0" fmla="*/ 20 w 152"/>
                <a:gd name="T1" fmla="*/ 69 h 147"/>
                <a:gd name="T2" fmla="*/ 54 w 152"/>
                <a:gd name="T3" fmla="*/ 0 h 147"/>
                <a:gd name="T4" fmla="*/ 107 w 152"/>
                <a:gd name="T5" fmla="*/ 0 h 147"/>
                <a:gd name="T6" fmla="*/ 143 w 152"/>
                <a:gd name="T7" fmla="*/ 37 h 147"/>
                <a:gd name="T8" fmla="*/ 141 w 152"/>
                <a:gd name="T9" fmla="*/ 73 h 147"/>
                <a:gd name="T10" fmla="*/ 148 w 152"/>
                <a:gd name="T11" fmla="*/ 89 h 147"/>
                <a:gd name="T12" fmla="*/ 126 w 152"/>
                <a:gd name="T13" fmla="*/ 128 h 147"/>
                <a:gd name="T14" fmla="*/ 122 w 152"/>
                <a:gd name="T15" fmla="*/ 145 h 147"/>
                <a:gd name="T16" fmla="*/ 104 w 152"/>
                <a:gd name="T17" fmla="*/ 144 h 147"/>
                <a:gd name="T18" fmla="*/ 56 w 152"/>
                <a:gd name="T19" fmla="*/ 143 h 147"/>
                <a:gd name="T20" fmla="*/ 42 w 152"/>
                <a:gd name="T21" fmla="*/ 147 h 147"/>
                <a:gd name="T22" fmla="*/ 32 w 152"/>
                <a:gd name="T23" fmla="*/ 129 h 147"/>
                <a:gd name="T24" fmla="*/ 9 w 152"/>
                <a:gd name="T25" fmla="*/ 84 h 147"/>
                <a:gd name="T26" fmla="*/ 20 w 152"/>
                <a:gd name="T27" fmla="*/ 6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47">
                  <a:moveTo>
                    <a:pt x="20" y="69"/>
                  </a:moveTo>
                  <a:cubicBezTo>
                    <a:pt x="20" y="69"/>
                    <a:pt x="0" y="6"/>
                    <a:pt x="5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43" y="6"/>
                    <a:pt x="143" y="37"/>
                  </a:cubicBezTo>
                  <a:cubicBezTo>
                    <a:pt x="143" y="37"/>
                    <a:pt x="147" y="61"/>
                    <a:pt x="141" y="73"/>
                  </a:cubicBezTo>
                  <a:cubicBezTo>
                    <a:pt x="141" y="73"/>
                    <a:pt x="152" y="71"/>
                    <a:pt x="148" y="89"/>
                  </a:cubicBezTo>
                  <a:cubicBezTo>
                    <a:pt x="148" y="89"/>
                    <a:pt x="143" y="131"/>
                    <a:pt x="126" y="128"/>
                  </a:cubicBezTo>
                  <a:cubicBezTo>
                    <a:pt x="122" y="145"/>
                    <a:pt x="122" y="145"/>
                    <a:pt x="122" y="145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12" y="132"/>
                    <a:pt x="9" y="84"/>
                  </a:cubicBezTo>
                  <a:cubicBezTo>
                    <a:pt x="9" y="84"/>
                    <a:pt x="5" y="68"/>
                    <a:pt x="2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AA7C2AE2-E1F8-41BD-AF2D-A95E79672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613" y="4700588"/>
              <a:ext cx="825500" cy="423863"/>
            </a:xfrm>
            <a:custGeom>
              <a:avLst/>
              <a:gdLst>
                <a:gd name="T0" fmla="*/ 0 w 220"/>
                <a:gd name="T1" fmla="*/ 84 h 113"/>
                <a:gd name="T2" fmla="*/ 13 w 220"/>
                <a:gd name="T3" fmla="*/ 43 h 113"/>
                <a:gd name="T4" fmla="*/ 84 w 220"/>
                <a:gd name="T5" fmla="*/ 0 h 113"/>
                <a:gd name="T6" fmla="*/ 142 w 220"/>
                <a:gd name="T7" fmla="*/ 2 h 113"/>
                <a:gd name="T8" fmla="*/ 212 w 220"/>
                <a:gd name="T9" fmla="*/ 53 h 113"/>
                <a:gd name="T10" fmla="*/ 216 w 220"/>
                <a:gd name="T11" fmla="*/ 87 h 113"/>
                <a:gd name="T12" fmla="*/ 103 w 220"/>
                <a:gd name="T13" fmla="*/ 109 h 113"/>
                <a:gd name="T14" fmla="*/ 0 w 220"/>
                <a:gd name="T15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113">
                  <a:moveTo>
                    <a:pt x="0" y="84"/>
                  </a:moveTo>
                  <a:cubicBezTo>
                    <a:pt x="0" y="84"/>
                    <a:pt x="1" y="55"/>
                    <a:pt x="13" y="43"/>
                  </a:cubicBezTo>
                  <a:cubicBezTo>
                    <a:pt x="13" y="43"/>
                    <a:pt x="36" y="9"/>
                    <a:pt x="84" y="0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2"/>
                    <a:pt x="191" y="11"/>
                    <a:pt x="212" y="53"/>
                  </a:cubicBezTo>
                  <a:cubicBezTo>
                    <a:pt x="212" y="53"/>
                    <a:pt x="220" y="79"/>
                    <a:pt x="216" y="87"/>
                  </a:cubicBezTo>
                  <a:cubicBezTo>
                    <a:pt x="216" y="87"/>
                    <a:pt x="175" y="110"/>
                    <a:pt x="103" y="109"/>
                  </a:cubicBezTo>
                  <a:cubicBezTo>
                    <a:pt x="103" y="109"/>
                    <a:pt x="43" y="113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60" name="Freeform 63">
            <a:extLst>
              <a:ext uri="{FF2B5EF4-FFF2-40B4-BE49-F238E27FC236}">
                <a16:creationId xmlns:a16="http://schemas.microsoft.com/office/drawing/2014/main" id="{49EBA0B4-E5A8-4DC2-B70B-B58463249AED}"/>
              </a:ext>
            </a:extLst>
          </p:cNvPr>
          <p:cNvSpPr>
            <a:spLocks/>
          </p:cNvSpPr>
          <p:nvPr/>
        </p:nvSpPr>
        <p:spPr bwMode="auto">
          <a:xfrm>
            <a:off x="564222" y="4757395"/>
            <a:ext cx="434784" cy="417237"/>
          </a:xfrm>
          <a:custGeom>
            <a:avLst/>
            <a:gdLst>
              <a:gd name="T0" fmla="*/ 120 w 126"/>
              <a:gd name="T1" fmla="*/ 54 h 121"/>
              <a:gd name="T2" fmla="*/ 107 w 126"/>
              <a:gd name="T3" fmla="*/ 24 h 121"/>
              <a:gd name="T4" fmla="*/ 105 w 126"/>
              <a:gd name="T5" fmla="*/ 18 h 121"/>
              <a:gd name="T6" fmla="*/ 62 w 126"/>
              <a:gd name="T7" fmla="*/ 0 h 121"/>
              <a:gd name="T8" fmla="*/ 19 w 126"/>
              <a:gd name="T9" fmla="*/ 18 h 121"/>
              <a:gd name="T10" fmla="*/ 17 w 126"/>
              <a:gd name="T11" fmla="*/ 25 h 121"/>
              <a:gd name="T12" fmla="*/ 5 w 126"/>
              <a:gd name="T13" fmla="*/ 54 h 121"/>
              <a:gd name="T14" fmla="*/ 0 w 126"/>
              <a:gd name="T15" fmla="*/ 66 h 121"/>
              <a:gd name="T16" fmla="*/ 12 w 126"/>
              <a:gd name="T17" fmla="*/ 83 h 121"/>
              <a:gd name="T18" fmla="*/ 17 w 126"/>
              <a:gd name="T19" fmla="*/ 87 h 121"/>
              <a:gd name="T20" fmla="*/ 25 w 126"/>
              <a:gd name="T21" fmla="*/ 87 h 121"/>
              <a:gd name="T22" fmla="*/ 31 w 126"/>
              <a:gd name="T23" fmla="*/ 82 h 121"/>
              <a:gd name="T24" fmla="*/ 31 w 126"/>
              <a:gd name="T25" fmla="*/ 50 h 121"/>
              <a:gd name="T26" fmla="*/ 25 w 126"/>
              <a:gd name="T27" fmla="*/ 46 h 121"/>
              <a:gd name="T28" fmla="*/ 16 w 126"/>
              <a:gd name="T29" fmla="*/ 46 h 121"/>
              <a:gd name="T30" fmla="*/ 15 w 126"/>
              <a:gd name="T31" fmla="*/ 46 h 121"/>
              <a:gd name="T32" fmla="*/ 23 w 126"/>
              <a:gd name="T33" fmla="*/ 30 h 121"/>
              <a:gd name="T34" fmla="*/ 24 w 126"/>
              <a:gd name="T35" fmla="*/ 30 h 121"/>
              <a:gd name="T36" fmla="*/ 28 w 126"/>
              <a:gd name="T37" fmla="*/ 28 h 121"/>
              <a:gd name="T38" fmla="*/ 62 w 126"/>
              <a:gd name="T39" fmla="*/ 13 h 121"/>
              <a:gd name="T40" fmla="*/ 96 w 126"/>
              <a:gd name="T41" fmla="*/ 27 h 121"/>
              <a:gd name="T42" fmla="*/ 102 w 126"/>
              <a:gd name="T43" fmla="*/ 29 h 121"/>
              <a:gd name="T44" fmla="*/ 110 w 126"/>
              <a:gd name="T45" fmla="*/ 46 h 121"/>
              <a:gd name="T46" fmla="*/ 109 w 126"/>
              <a:gd name="T47" fmla="*/ 46 h 121"/>
              <a:gd name="T48" fmla="*/ 101 w 126"/>
              <a:gd name="T49" fmla="*/ 46 h 121"/>
              <a:gd name="T50" fmla="*/ 95 w 126"/>
              <a:gd name="T51" fmla="*/ 51 h 121"/>
              <a:gd name="T52" fmla="*/ 95 w 126"/>
              <a:gd name="T53" fmla="*/ 82 h 121"/>
              <a:gd name="T54" fmla="*/ 100 w 126"/>
              <a:gd name="T55" fmla="*/ 87 h 121"/>
              <a:gd name="T56" fmla="*/ 105 w 126"/>
              <a:gd name="T57" fmla="*/ 87 h 121"/>
              <a:gd name="T58" fmla="*/ 65 w 126"/>
              <a:gd name="T59" fmla="*/ 111 h 121"/>
              <a:gd name="T60" fmla="*/ 61 w 126"/>
              <a:gd name="T61" fmla="*/ 108 h 121"/>
              <a:gd name="T62" fmla="*/ 57 w 126"/>
              <a:gd name="T63" fmla="*/ 108 h 121"/>
              <a:gd name="T64" fmla="*/ 52 w 126"/>
              <a:gd name="T65" fmla="*/ 115 h 121"/>
              <a:gd name="T66" fmla="*/ 57 w 126"/>
              <a:gd name="T67" fmla="*/ 121 h 121"/>
              <a:gd name="T68" fmla="*/ 61 w 126"/>
              <a:gd name="T69" fmla="*/ 121 h 121"/>
              <a:gd name="T70" fmla="*/ 65 w 126"/>
              <a:gd name="T71" fmla="*/ 119 h 121"/>
              <a:gd name="T72" fmla="*/ 117 w 126"/>
              <a:gd name="T73" fmla="*/ 81 h 121"/>
              <a:gd name="T74" fmla="*/ 126 w 126"/>
              <a:gd name="T75" fmla="*/ 66 h 121"/>
              <a:gd name="T76" fmla="*/ 120 w 126"/>
              <a:gd name="T77" fmla="*/ 5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6" h="121">
                <a:moveTo>
                  <a:pt x="120" y="54"/>
                </a:moveTo>
                <a:cubicBezTo>
                  <a:pt x="119" y="42"/>
                  <a:pt x="114" y="32"/>
                  <a:pt x="107" y="24"/>
                </a:cubicBezTo>
                <a:cubicBezTo>
                  <a:pt x="108" y="22"/>
                  <a:pt x="107" y="19"/>
                  <a:pt x="105" y="18"/>
                </a:cubicBezTo>
                <a:cubicBezTo>
                  <a:pt x="94" y="6"/>
                  <a:pt x="79" y="0"/>
                  <a:pt x="62" y="0"/>
                </a:cubicBezTo>
                <a:cubicBezTo>
                  <a:pt x="46" y="0"/>
                  <a:pt x="30" y="7"/>
                  <a:pt x="19" y="18"/>
                </a:cubicBezTo>
                <a:cubicBezTo>
                  <a:pt x="17" y="20"/>
                  <a:pt x="17" y="23"/>
                  <a:pt x="17" y="25"/>
                </a:cubicBezTo>
                <a:cubicBezTo>
                  <a:pt x="11" y="33"/>
                  <a:pt x="6" y="43"/>
                  <a:pt x="5" y="54"/>
                </a:cubicBezTo>
                <a:cubicBezTo>
                  <a:pt x="2" y="57"/>
                  <a:pt x="0" y="61"/>
                  <a:pt x="0" y="66"/>
                </a:cubicBezTo>
                <a:cubicBezTo>
                  <a:pt x="0" y="74"/>
                  <a:pt x="5" y="81"/>
                  <a:pt x="12" y="83"/>
                </a:cubicBezTo>
                <a:cubicBezTo>
                  <a:pt x="12" y="85"/>
                  <a:pt x="15" y="87"/>
                  <a:pt x="17" y="87"/>
                </a:cubicBezTo>
                <a:cubicBezTo>
                  <a:pt x="25" y="87"/>
                  <a:pt x="25" y="87"/>
                  <a:pt x="25" y="87"/>
                </a:cubicBezTo>
                <a:cubicBezTo>
                  <a:pt x="28" y="87"/>
                  <a:pt x="31" y="85"/>
                  <a:pt x="31" y="82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48"/>
                  <a:pt x="28" y="46"/>
                  <a:pt x="25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5" y="46"/>
                  <a:pt x="15" y="46"/>
                </a:cubicBezTo>
                <a:cubicBezTo>
                  <a:pt x="17" y="40"/>
                  <a:pt x="20" y="35"/>
                  <a:pt x="23" y="30"/>
                </a:cubicBezTo>
                <a:cubicBezTo>
                  <a:pt x="23" y="30"/>
                  <a:pt x="24" y="30"/>
                  <a:pt x="24" y="30"/>
                </a:cubicBezTo>
                <a:cubicBezTo>
                  <a:pt x="25" y="30"/>
                  <a:pt x="27" y="29"/>
                  <a:pt x="28" y="28"/>
                </a:cubicBezTo>
                <a:cubicBezTo>
                  <a:pt x="37" y="19"/>
                  <a:pt x="50" y="13"/>
                  <a:pt x="62" y="13"/>
                </a:cubicBezTo>
                <a:cubicBezTo>
                  <a:pt x="75" y="13"/>
                  <a:pt x="87" y="18"/>
                  <a:pt x="96" y="27"/>
                </a:cubicBezTo>
                <a:cubicBezTo>
                  <a:pt x="98" y="29"/>
                  <a:pt x="100" y="29"/>
                  <a:pt x="102" y="29"/>
                </a:cubicBezTo>
                <a:cubicBezTo>
                  <a:pt x="105" y="34"/>
                  <a:pt x="108" y="40"/>
                  <a:pt x="110" y="46"/>
                </a:cubicBezTo>
                <a:cubicBezTo>
                  <a:pt x="110" y="46"/>
                  <a:pt x="109" y="46"/>
                  <a:pt x="109" y="46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97" y="46"/>
                  <a:pt x="95" y="48"/>
                  <a:pt x="95" y="5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5"/>
                  <a:pt x="98" y="87"/>
                  <a:pt x="100" y="87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97" y="101"/>
                  <a:pt x="82" y="110"/>
                  <a:pt x="65" y="111"/>
                </a:cubicBezTo>
                <a:cubicBezTo>
                  <a:pt x="64" y="109"/>
                  <a:pt x="63" y="108"/>
                  <a:pt x="61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4" y="108"/>
                  <a:pt x="52" y="111"/>
                  <a:pt x="52" y="115"/>
                </a:cubicBezTo>
                <a:cubicBezTo>
                  <a:pt x="52" y="118"/>
                  <a:pt x="54" y="121"/>
                  <a:pt x="57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62" y="121"/>
                  <a:pt x="64" y="120"/>
                  <a:pt x="65" y="119"/>
                </a:cubicBezTo>
                <a:cubicBezTo>
                  <a:pt x="89" y="118"/>
                  <a:pt x="109" y="102"/>
                  <a:pt x="117" y="81"/>
                </a:cubicBezTo>
                <a:cubicBezTo>
                  <a:pt x="122" y="78"/>
                  <a:pt x="126" y="73"/>
                  <a:pt x="126" y="66"/>
                </a:cubicBezTo>
                <a:cubicBezTo>
                  <a:pt x="126" y="61"/>
                  <a:pt x="124" y="57"/>
                  <a:pt x="120" y="54"/>
                </a:cubicBezTo>
                <a:close/>
              </a:path>
            </a:pathLst>
          </a:custGeom>
          <a:solidFill>
            <a:srgbClr val="0078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030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1029-C78A-43D0-A6AF-BB0163C4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day activities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4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34F421-4A4D-4FE5-816C-7778D62B2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368" y="1014876"/>
            <a:ext cx="3067819" cy="750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8D855-9F14-43DB-AB2E-B1686A853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688" y="523875"/>
            <a:ext cx="11888787" cy="7493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First day checklist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3D62F-8C4A-490F-A485-F33A0BDEDEF1}"/>
              </a:ext>
            </a:extLst>
          </p:cNvPr>
          <p:cNvSpPr txBox="1"/>
          <p:nvPr/>
        </p:nvSpPr>
        <p:spPr>
          <a:xfrm>
            <a:off x="342180" y="1389914"/>
            <a:ext cx="6920880" cy="556460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Sign in to SharePoint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 a web browser, go to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office.com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Enter your email address: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&lt;name&gt;@&lt;organization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url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&gt;.com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Select the SharePoint tile on the on the Office 365 home page, or in the app launcher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Check out news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SharePoint homepage is your place to find sites, read news, or look up content. </a:t>
            </a:r>
            <a:r>
              <a:rPr lang="en-US" dirty="0"/>
              <a:t>The right pane gives you easy access to relevant content.</a:t>
            </a:r>
          </a:p>
          <a:p>
            <a:pPr lvl="1">
              <a:lnSpc>
                <a:spcPct val="90000"/>
              </a:lnSpc>
              <a:spcBef>
                <a:spcPts val="1800"/>
              </a:spcBef>
            </a:pPr>
            <a:endParaRPr lang="en-US" sz="1050" dirty="0"/>
          </a:p>
          <a:p>
            <a:pPr marL="342900" indent="-342900" defTabSz="932472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Find your site</a:t>
            </a:r>
            <a:endParaRPr lang="en-US" sz="20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left navigation pane shows SharePoint sites you follow, those you've visited recently, and sites your company wants to spotlight.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7F5E4-30B5-4C6F-8647-E961C9A163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47" t="44603" r="13976" b="35090"/>
          <a:stretch/>
        </p:blipFill>
        <p:spPr>
          <a:xfrm>
            <a:off x="8809846" y="1350878"/>
            <a:ext cx="1023938" cy="152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44EBD0-7BD1-4AC5-8611-0797B7DCAF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8531155" y="1968529"/>
            <a:ext cx="1002513" cy="771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AFAA84-5498-4D84-A3BC-2C730705C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68" y="3006804"/>
            <a:ext cx="2807419" cy="2039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2ADD74-D2E8-4AB3-874D-07018E015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063" y="5165725"/>
            <a:ext cx="2050384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24599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34F421-4A4D-4FE5-816C-7778D62B2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48" y="1773388"/>
            <a:ext cx="4113847" cy="1005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8D855-9F14-43DB-AB2E-B1686A853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688" y="523875"/>
            <a:ext cx="11888787" cy="730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Sign in to SharePoint</a:t>
            </a:r>
            <a:endParaRPr lang="en-US" strike="sngStrik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BF12C8-C35E-48C1-B3A7-DFC562663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48" y="3371049"/>
            <a:ext cx="3335379" cy="2566261"/>
          </a:xfrm>
          <a:prstGeom prst="rect">
            <a:avLst/>
          </a:prstGeom>
        </p:spPr>
      </p:pic>
      <p:sp>
        <p:nvSpPr>
          <p:cNvPr id="23" name="Callout: Bent Line with No Border 22">
            <a:extLst>
              <a:ext uri="{FF2B5EF4-FFF2-40B4-BE49-F238E27FC236}">
                <a16:creationId xmlns:a16="http://schemas.microsoft.com/office/drawing/2014/main" id="{D15F61FB-7F78-4E97-B15B-EE3220ACC916}"/>
              </a:ext>
            </a:extLst>
          </p:cNvPr>
          <p:cNvSpPr/>
          <p:nvPr/>
        </p:nvSpPr>
        <p:spPr bwMode="auto">
          <a:xfrm>
            <a:off x="5251937" y="3558767"/>
            <a:ext cx="5033038" cy="914390"/>
          </a:xfrm>
          <a:prstGeom prst="callout2">
            <a:avLst>
              <a:gd name="adj1" fmla="val 26914"/>
              <a:gd name="adj2" fmla="val -4508"/>
              <a:gd name="adj3" fmla="val 29224"/>
              <a:gd name="adj4" fmla="val -57484"/>
              <a:gd name="adj5" fmla="val 98805"/>
              <a:gd name="adj6" fmla="val -57373"/>
            </a:avLst>
          </a:prstGeom>
          <a:noFill/>
          <a:ln w="19050">
            <a:solidFill>
              <a:srgbClr val="606161"/>
            </a:solidFill>
            <a:headEnd type="none" w="med" len="med"/>
            <a:tailEnd type="oval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 your email address:</a:t>
            </a:r>
            <a:b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&lt;name&gt;@&lt;organization </a:t>
            </a:r>
            <a:r>
              <a:rPr lang="en-US" sz="20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url</a:t>
            </a: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&gt;.com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&lt;name&gt;@ORG_ADDRESS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47830B-D058-4F4C-8CDA-75814CA838DA}"/>
              </a:ext>
            </a:extLst>
          </p:cNvPr>
          <p:cNvGrpSpPr/>
          <p:nvPr/>
        </p:nvGrpSpPr>
        <p:grpSpPr>
          <a:xfrm>
            <a:off x="4996671" y="3671290"/>
            <a:ext cx="239105" cy="288541"/>
            <a:chOff x="5762603" y="1449813"/>
            <a:chExt cx="239105" cy="28854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EF8CB3-A2EB-4B9C-9394-DCE9F5152D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00540" y="1497437"/>
              <a:ext cx="201168" cy="201168"/>
            </a:xfrm>
            <a:prstGeom prst="ellipse">
              <a:avLst/>
            </a:prstGeom>
            <a:solidFill>
              <a:srgbClr val="60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D8567A-CDD9-4E9F-A388-8FCF485784B4}"/>
                </a:ext>
              </a:extLst>
            </p:cNvPr>
            <p:cNvSpPr txBox="1"/>
            <p:nvPr/>
          </p:nvSpPr>
          <p:spPr>
            <a:xfrm>
              <a:off x="5762603" y="1449813"/>
              <a:ext cx="2117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75" dirty="0">
                  <a:solidFill>
                    <a:schemeClr val="bg1"/>
                  </a:solidFill>
                  <a:latin typeface="Segoe WP" charset="0"/>
                  <a:ea typeface="Segoe WP" charset="0"/>
                  <a:cs typeface="Segoe WP" charset="0"/>
                </a:rPr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B5FEE11-5674-4D64-AFFE-4F914F1C8D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46" t="43969" r="5750" b="31883"/>
          <a:stretch/>
        </p:blipFill>
        <p:spPr>
          <a:xfrm>
            <a:off x="2291783" y="2213737"/>
            <a:ext cx="1707356" cy="242888"/>
          </a:xfrm>
          <a:prstGeom prst="rect">
            <a:avLst/>
          </a:prstGeom>
        </p:spPr>
      </p:pic>
      <p:sp>
        <p:nvSpPr>
          <p:cNvPr id="22" name="Callout: Line with No Border 21">
            <a:extLst>
              <a:ext uri="{FF2B5EF4-FFF2-40B4-BE49-F238E27FC236}">
                <a16:creationId xmlns:a16="http://schemas.microsoft.com/office/drawing/2014/main" id="{BB6081E7-3BD7-4D2C-A47D-39E616B1E6F6}"/>
              </a:ext>
            </a:extLst>
          </p:cNvPr>
          <p:cNvSpPr/>
          <p:nvPr/>
        </p:nvSpPr>
        <p:spPr bwMode="auto">
          <a:xfrm>
            <a:off x="5251937" y="2016310"/>
            <a:ext cx="4948247" cy="914390"/>
          </a:xfrm>
          <a:prstGeom prst="callout1">
            <a:avLst>
              <a:gd name="adj1" fmla="val 32835"/>
              <a:gd name="adj2" fmla="val -3258"/>
              <a:gd name="adj3" fmla="val 32922"/>
              <a:gd name="adj4" fmla="val -32086"/>
            </a:avLst>
          </a:prstGeom>
          <a:noFill/>
          <a:ln w="19050">
            <a:solidFill>
              <a:srgbClr val="606161"/>
            </a:solidFill>
            <a:headEnd type="oval" w="lg" len="lg"/>
            <a:tailEnd type="oval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a web browser, go to </a:t>
            </a: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office.com</a:t>
            </a:r>
          </a:p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90E3A6-A6DC-41C2-975E-2B49A442A39E}"/>
              </a:ext>
            </a:extLst>
          </p:cNvPr>
          <p:cNvGrpSpPr/>
          <p:nvPr/>
        </p:nvGrpSpPr>
        <p:grpSpPr>
          <a:xfrm>
            <a:off x="4977703" y="2190911"/>
            <a:ext cx="239105" cy="288541"/>
            <a:chOff x="5457803" y="1145013"/>
            <a:chExt cx="239105" cy="2885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3889B5-B55F-42D7-B832-F6FCB438CE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95740" y="1192637"/>
              <a:ext cx="201168" cy="201168"/>
            </a:xfrm>
            <a:prstGeom prst="ellipse">
              <a:avLst/>
            </a:prstGeom>
            <a:solidFill>
              <a:srgbClr val="60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C7F5B5-B0DF-4DC1-8173-0392412240C8}"/>
                </a:ext>
              </a:extLst>
            </p:cNvPr>
            <p:cNvSpPr txBox="1"/>
            <p:nvPr/>
          </p:nvSpPr>
          <p:spPr>
            <a:xfrm>
              <a:off x="5457803" y="1145013"/>
              <a:ext cx="211799" cy="28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75">
                  <a:solidFill>
                    <a:schemeClr val="bg1"/>
                  </a:solidFill>
                  <a:latin typeface="Segoe WP" charset="0"/>
                  <a:ea typeface="Segoe WP" charset="0"/>
                  <a:cs typeface="Segoe WP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365006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28C9-E5E2-42A1-9EA2-0C7BB585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4800"/>
              </a:spcBef>
              <a:spcAft>
                <a:spcPts val="4800"/>
              </a:spcAft>
            </a:pPr>
            <a:r>
              <a:rPr lang="en-US" dirty="0"/>
              <a:t>How-to resources</a:t>
            </a:r>
            <a:br>
              <a:rPr lang="en-US" dirty="0"/>
            </a:br>
            <a:br>
              <a:rPr lang="en-US" sz="1200" dirty="0"/>
            </a:b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4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14ad25f2de38d096e88ebd8a247f9827&quot;,&quot;LanguageCode&quot;:&quot;en-US&quot;,&quot;SlideGuids&quot;:[&quot;251c84e5-43d0-4661-b6ab-65835d4fddd9&quot;,&quot;f26c2e47-aa22-40b6-a8da-39b8bca6a952&quot;,&quot;3e0603df-ea03-44b5-a0d9-29a4904fed01&quot;,&quot;aa11cc59-4944-4223-8cb7-ec516c87e1af&quot;,&quot;bdd335c9-e8f7-4795-a293-a5d26eae4ced&quot;,&quot;0530758b-e095-4b61-9c0b-1ef45655ddac&quot;,&quot;f168a667-36bf-4ac2-9f8b-8f54aa81fcc2&quot;,&quot;7e694364-f57a-4203-a6c6-b862a3f93503&quot;,&quot;32381ae6-0712-4fe7-8505-0284bd1c3840&quot;,&quot;468adfee-8c0f-421f-8444-73d7f2ad1812&quot;,&quot;6b1a52a0-d829-4f29-8033-e2116f8a073e&quot;,&quot;071bcd2c-144b-48ca-aac9-db98acc2b061&quot;,&quot;bf5a095e-9773-4101-bc19-58350e74ad1f&quot;,&quot;ba9c3332-69ff-4144-bb83-6df7d86704c1&quot;,&quot;bc11d839-25d3-4299-bad6-467ed4a1954b&quot;,&quot;da69dc5c-d1ac-4cf5-8176-93c00ee82b4c&quot;,&quot;4e7e5175-8f7d-465a-9729-5170a0604e6f&quot;,&quot;8f0584e9-0c6b-468c-9a98-7492d08315b7&quot;,&quot;bb15ac32-9794-4936-a1c6-e46e30eb1c30&quot;,&quot;25e6c6b7-b321-4959-9130-9666005dd39d&quot;,&quot;5a770d00-5e9b-4b6a-9d99-ecf23d34dd5a&quot;,&quot;a92df6ac-570b-4d47-8a6f-997ba5809887&quot;,&quot;71cb4527-dba9-47b5-ae3d-1fdfc3a40219&quot;,&quot;2c46dbf3-78c2-4566-968f-ecfc8f384b45&quot;,&quot;b712fd22-2d49-47cc-a8b2-45e5940d24e9&quot;,&quot;eefc5805-ed6b-4298-b5d7-e3d6982e4b7d&quot;,&quot;8c4a0ba6-524a-4842-8635-95bd105466a6&quot;,&quot;cdb6cd5f-a7f2-40db-b5a5-e9b6dd4559b4&quot;,&quot;e3e686ad-95c0-4bad-8570-1e391cc98491&quot;,&quot;dcc7909f-499e-4173-88cd-006f0f55a09d&quot;,&quot;ac4921b5-f6de-4812-9e90-0ef57e280243&quot;,&quot;12052185-3614-4458-8811-81a611de3c67&quot;,&quot;ff0fa999-aa33-443e-9837-6123a0aee076&quot;,&quot;6f173db4-924f-471b-ac04-6bb48252d57c&quot;,&quot;a1ff1bdc-00a7-41e2-8efc-90d3856108c5&quot;,&quot;92ac0557-6e85-4812-b8a5-53886b348f3c&quot;,&quot;c0eff5cd-0a6d-47d4-a32b-1a259f4fb9e7&quot;,&quot;e2da8f28-6fa9-4f4b-8ff6-25cdb1835337&quot;,&quot;69d273fe-c706-447b-a350-d27827f7ec83&quot;,&quot;8928dd71-6d80-4012-ab21-37adb5286ab4&quot;,&quot;dac5ef5e-ecd1-49c4-83ad-535d98c72c58&quot;,&quot;02dc45fd-99ec-480d-898c-e6fc6efd5121&quot;,&quot;6dceccee-ec9f-4d2b-bcf1-8944df6d62f7&quot;,&quot;f8b4a6b3-ecd2-4919-b8e3-7e9197386027&quot;,&quot;449d494c-860b-4368-b174-4384ddc57411&quot;,&quot;23394886-a619-44b0-897b-e34f5aa5dd8d&quot;,&quot;0c2fee1a-95c2-4a53-aec9-8a6cd690b91d&quot;,&quot;847e8806-b84f-4f1c-a894-98f129690e01&quot;,&quot;695953d1-0628-4b7a-893e-813b79afefd2&quot;,&quot;8486701e-a2a7-45ee-bfa7-6f3d9ba3c32a&quot;,&quot;ef4108ae-1099-480a-917f-c2232caf736c&quot;,&quot;b01ee52f-fe38-494d-a796-a4b699baddbc&quot;,&quot;8802af5b-f22c-43cd-993b-73975616405d&quot;,&quot;8fee00d8-5d29-4a6b-9ae5-94c403366916&quot;,&quot;8fe57cfb-53a0-4e6a-8fb6-76ba83ca900c&quot;,&quot;0d482ac7-85c2-4c49-afcf-78008113de5f&quot;,&quot;015f84d9-dd9f-47d2-9e58-8ddfa40c8e86&quot;,&quot;0c07704e-2b49-47f9-a5a0-e39c5e8aeb32&quot;,&quot;2727661e-75db-401a-b956-78a5791dc269&quot;,&quot;908adaf6-1eb0-4eba-8e2f-74a7d56dc150&quot;,&quot;38e93c21-70d0-4fba-836e-14755e7f376e&quot;],&quot;TimeStamp&quot;:&quot;2018-04-30T11:52:13.8382573-07:00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486701e-a2a7-45ee-bfa7-6f3d9ba3c32a&quot;,&quot;TimeStamp&quot;:&quot;2018-04-30T11:52:13.8342613-07:00&quot;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802af5b-f22c-43cd-993b-73975616405d&quot;,&quot;TimeStamp&quot;:&quot;2018-04-30T11:52:13.8352617-07:00&quot;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695953d1-0628-4b7a-893e-813b79afefd2&quot;,&quot;TimeStamp&quot;:&quot;2018-04-30T11:52:13.8332616-07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251c84e5-43d0-4661-b6ab-65835d4fddd9&quot;,&quot;TimeStamp&quot;:&quot;2018-04-30T11:52:13.7442491-07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f26c2e47-aa22-40b6-a8da-39b8bca6a952&quot;,&quot;TimeStamp&quot;:&quot;2018-04-30T11:52:13.817244-07:0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3e0603df-ea03-44b5-a0d9-29a4904fed01&quot;,&quot;TimeStamp&quot;:&quot;2018-04-30T11:52:13.8182502-07:00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dd335c9-e8f7-4795-a293-a5d26eae4ced&quot;,&quot;TimeStamp&quot;:&quot;2018-04-30T11:52:13.8192453-07:00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071bcd2c-144b-48ca-aac9-db98acc2b061&quot;,&quot;TimeStamp&quot;:&quot;2018-04-30T11:52:13.8222422-07:00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f5a095e-9773-4101-bc19-58350e74ad1f&quot;,&quot;TimeStamp&quot;:&quot;2018-04-30T11:52:13.8222422-07:00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a9c3332-69ff-4144-bb83-6df7d86704c1&quot;,&quot;TimeStamp&quot;:&quot;2018-04-30T11:52:13.8222422-07:00&quot;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695953d1-0628-4b7a-893e-813b79afefd2&quot;,&quot;TimeStamp&quot;:&quot;2018-04-30T11:52:13.8332616-07:00&quot;}"/>
</p:tagLst>
</file>

<file path=ppt/theme/theme1.xml><?xml version="1.0" encoding="utf-8"?>
<a:theme xmlns:a="http://schemas.openxmlformats.org/drawingml/2006/main" name="WHITE TEMPLATE">
  <a:themeElements>
    <a:clrScheme name="2016 - Template BLUE, light back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B4009E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02.potx" id="{0FFB49CB-06A5-4164-83EE-487DCD81F131}" vid="{CBE49454-5D2F-4788-A0E1-3A8635B427A8}"/>
    </a:ext>
  </a:extLst>
</a:theme>
</file>

<file path=ppt/theme/theme2.xml><?xml version="1.0" encoding="utf-8"?>
<a:theme xmlns:a="http://schemas.openxmlformats.org/drawingml/2006/main" name="LIGHT GRAY TEMPLATE">
  <a:themeElements>
    <a:clrScheme name="BT - Blue - light gray">
      <a:dk1>
        <a:srgbClr val="353535"/>
      </a:dk1>
      <a:lt1>
        <a:srgbClr val="FFFFFF"/>
      </a:lt1>
      <a:dk2>
        <a:srgbClr val="0078D7"/>
      </a:dk2>
      <a:lt2>
        <a:srgbClr val="E6E6E6"/>
      </a:lt2>
      <a:accent1>
        <a:srgbClr val="0078D7"/>
      </a:accent1>
      <a:accent2>
        <a:srgbClr val="002050"/>
      </a:accent2>
      <a:accent3>
        <a:srgbClr val="00BCF2"/>
      </a:accent3>
      <a:accent4>
        <a:srgbClr val="B4009E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02.potx" id="{0FFB49CB-06A5-4164-83EE-487DCD81F131}" vid="{FBF5567F-D947-4835-9BEA-6A307DF39382}"/>
    </a:ext>
  </a:extLst>
</a:theme>
</file>

<file path=ppt/theme/theme3.xml><?xml version="1.0" encoding="utf-8"?>
<a:theme xmlns:a="http://schemas.openxmlformats.org/drawingml/2006/main" name="DARK GRAY TEMPLATE">
  <a:themeElements>
    <a:clrScheme name="BT - Blue - dark background">
      <a:dk1>
        <a:srgbClr val="353535"/>
      </a:dk1>
      <a:lt1>
        <a:srgbClr val="FFFFFF"/>
      </a:lt1>
      <a:dk2>
        <a:srgbClr val="0078D7"/>
      </a:dk2>
      <a:lt2>
        <a:srgbClr val="CDF4FF"/>
      </a:lt2>
      <a:accent1>
        <a:srgbClr val="0078D7"/>
      </a:accent1>
      <a:accent2>
        <a:srgbClr val="D2D2D2"/>
      </a:accent2>
      <a:accent3>
        <a:srgbClr val="00BCF2"/>
      </a:accent3>
      <a:accent4>
        <a:srgbClr val="B4009E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02.potx" id="{0FFB49CB-06A5-4164-83EE-487DCD81F131}" vid="{EC4A31F3-BCDD-4F3D-87A7-6A6CC8142B95}"/>
    </a:ext>
  </a:extLst>
</a:theme>
</file>

<file path=ppt/theme/theme4.xml><?xml version="1.0" encoding="utf-8"?>
<a:theme xmlns:a="http://schemas.openxmlformats.org/drawingml/2006/main" name="Black Template">
  <a:themeElements>
    <a:clrScheme name="0E4F51">
      <a:dk1>
        <a:srgbClr val="000000"/>
      </a:dk1>
      <a:lt1>
        <a:srgbClr val="FFFFFF"/>
      </a:lt1>
      <a:dk2>
        <a:srgbClr val="0E4F51"/>
      </a:dk2>
      <a:lt2>
        <a:srgbClr val="E6E6E6"/>
      </a:lt2>
      <a:accent1>
        <a:srgbClr val="008575"/>
      </a:accent1>
      <a:accent2>
        <a:srgbClr val="274B47"/>
      </a:accent2>
      <a:accent3>
        <a:srgbClr val="D83B01"/>
      </a:accent3>
      <a:accent4>
        <a:srgbClr val="0078D4"/>
      </a:accent4>
      <a:accent5>
        <a:srgbClr val="8661C5"/>
      </a:accent5>
      <a:accent6>
        <a:srgbClr val="737373"/>
      </a:accent6>
      <a:hlink>
        <a:srgbClr val="008575"/>
      </a:hlink>
      <a:folHlink>
        <a:srgbClr val="008575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Teal_Business_2019_07.potx" id="{BE00B52D-331D-402C-BC3D-EE967C31318F}" vid="{91D6EC95-0B3B-4F40-A93D-4CDAACBE9E14}"/>
    </a:ext>
  </a:extLst>
</a:theme>
</file>

<file path=ppt/theme/theme5.xml><?xml version="1.0" encoding="utf-8"?>
<a:theme xmlns:a="http://schemas.openxmlformats.org/drawingml/2006/main" name="3_BCS PPT Template_Draft2">
  <a:themeElements>
    <a:clrScheme name="Custom 15">
      <a:dk1>
        <a:srgbClr val="2F2F2F"/>
      </a:dk1>
      <a:lt1>
        <a:srgbClr val="E6E6E6"/>
      </a:lt1>
      <a:dk2>
        <a:srgbClr val="2F2F2F"/>
      </a:dk2>
      <a:lt2>
        <a:srgbClr val="FFFFFF"/>
      </a:lt2>
      <a:accent1>
        <a:srgbClr val="2D78D7"/>
      </a:accent1>
      <a:accent2>
        <a:srgbClr val="2F2F2F"/>
      </a:accent2>
      <a:accent3>
        <a:srgbClr val="D2D2D2"/>
      </a:accent3>
      <a:accent4>
        <a:srgbClr val="E6E6E6"/>
      </a:accent4>
      <a:accent5>
        <a:srgbClr val="2F2F2F"/>
      </a:accent5>
      <a:accent6>
        <a:srgbClr val="D2D2D2"/>
      </a:accent6>
      <a:hlink>
        <a:srgbClr val="2D78D7"/>
      </a:hlink>
      <a:folHlink>
        <a:srgbClr val="1F59A3"/>
      </a:folHlink>
    </a:clrScheme>
    <a:fontScheme name="Custom 2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CS PPT Template_Draft1" id="{25E5559C-20A3-F040-BBEC-26FBBCC18BE5}" vid="{E5B61576-542A-3346-8098-E9C2B93C655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KeyPoints xmlns="f605e6f3-f895-404f-a6d5-ce7fb432072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3739F2233CB14EB4BF9B81497FB88B" ma:contentTypeVersion="17" ma:contentTypeDescription="Create a new document." ma:contentTypeScope="" ma:versionID="5fc1f5f5b14b946ca4343a652f1268d7">
  <xsd:schema xmlns:xsd="http://www.w3.org/2001/XMLSchema" xmlns:xs="http://www.w3.org/2001/XMLSchema" xmlns:p="http://schemas.microsoft.com/office/2006/metadata/properties" xmlns:ns1="http://schemas.microsoft.com/sharepoint/v3" xmlns:ns2="f605e6f3-f895-404f-a6d5-ce7fb432072b" xmlns:ns3="f192c0bc-b03a-48af-8aa7-e74bc3e7b1eb" targetNamespace="http://schemas.microsoft.com/office/2006/metadata/properties" ma:root="true" ma:fieldsID="a94082dac379fcb7da05776aa457cbdd" ns1:_="" ns2:_="" ns3:_="">
    <xsd:import namespace="http://schemas.microsoft.com/sharepoint/v3"/>
    <xsd:import namespace="f605e6f3-f895-404f-a6d5-ce7fb432072b"/>
    <xsd:import namespace="f192c0bc-b03a-48af-8aa7-e74bc3e7b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05e6f3-f895-404f-a6d5-ce7fb4320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2c0bc-b03a-48af-8aa7-e74bc3e7b1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66C92-E7FE-40DC-9CDF-885107850F6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605e6f3-f895-404f-a6d5-ce7fb432072b"/>
  </ds:schemaRefs>
</ds:datastoreItem>
</file>

<file path=customXml/itemProps2.xml><?xml version="1.0" encoding="utf-8"?>
<ds:datastoreItem xmlns:ds="http://schemas.openxmlformats.org/officeDocument/2006/customXml" ds:itemID="{D02FFFBB-00DD-47C1-B67C-C7CC041DE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05e6f3-f895-404f-a6d5-ce7fb432072b"/>
    <ds:schemaRef ds:uri="f192c0bc-b03a-48af-8aa7-e74bc3e7b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7784A4-4988-4AE1-B8C5-5B61E87D07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Custom</PresentationFormat>
  <Paragraphs>117</Paragraphs>
  <Slides>12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WHITE TEMPLATE</vt:lpstr>
      <vt:lpstr>LIGHT GRAY TEMPLATE</vt:lpstr>
      <vt:lpstr>DARK GRAY TEMPLATE</vt:lpstr>
      <vt:lpstr>Black Template</vt:lpstr>
      <vt:lpstr>3_BCS PPT Template_Draft2</vt:lpstr>
      <vt:lpstr>SharePoint training for end users</vt:lpstr>
      <vt:lpstr>Overview</vt:lpstr>
      <vt:lpstr>What is happening when?</vt:lpstr>
      <vt:lpstr>What is happening?</vt:lpstr>
      <vt:lpstr>When is it happening?</vt:lpstr>
      <vt:lpstr>First day activities</vt:lpstr>
      <vt:lpstr>First day checklist</vt:lpstr>
      <vt:lpstr>Sign in to SharePoint</vt:lpstr>
      <vt:lpstr>How-to resources  </vt:lpstr>
      <vt:lpstr>Recommended SharePoint learning path</vt:lpstr>
      <vt:lpstr>Additional training and help </vt:lpstr>
      <vt:lpstr>Q&amp;A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SharePoint training for end users</dc:title>
  <dc:creator/>
  <cp:lastModifiedBy/>
  <cp:revision>2</cp:revision>
  <dcterms:modified xsi:type="dcterms:W3CDTF">2019-05-21T00:20:13Z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0x0101009B3739F2233CB14EB4BF9B81497FB88B</vt:lpwstr>
  </property>
</Properties>
</file>