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87"/>
    <p:restoredTop sz="94590"/>
  </p:normalViewPr>
  <p:slideViewPr>
    <p:cSldViewPr snapToGrid="0" snapToObjects="1">
      <p:cViewPr varScale="1">
        <p:scale>
          <a:sx n="209" d="100"/>
          <a:sy n="209" d="100"/>
        </p:scale>
        <p:origin x="21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84F05-7CDF-884D-8814-6EBC0294D6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D5D130-2B91-C344-ABF6-7978BA159F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DA4CF4-4AF6-E04E-B376-5EFDA2C00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A42FD-A46A-3740-BB42-358F5067D8FC}" type="datetimeFigureOut">
              <a:rPr lang="en-US" smtClean="0"/>
              <a:t>4/12/19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5AE17D-4E79-AB41-BB34-7102922AF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9E2B49-AD36-B94E-9CA1-FF4B3BF4C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1888-88CA-3C48-81F3-5F79D2078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361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F18C2-D481-5E44-8135-3BDEC937F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595F20-5E4F-BA46-B6FA-8CF585C113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87E25-8362-C149-998E-AF8CB2A2B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A42FD-A46A-3740-BB42-358F5067D8FC}" type="datetimeFigureOut">
              <a:rPr lang="en-US" smtClean="0"/>
              <a:t>4/12/19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3BCE30-63A9-4346-91E8-C7B34FFA3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670B1-D5C7-D445-BDFC-BECE0F577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1888-88CA-3C48-81F3-5F79D2078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300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F1E69B-A8D4-0B48-8EE3-7E3C547ED9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B0AB7F-1624-3E47-B1F6-B034458EB5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77ED5-5084-914E-B9B3-6B67B1C5D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A42FD-A46A-3740-BB42-358F5067D8FC}" type="datetimeFigureOut">
              <a:rPr lang="en-US" smtClean="0"/>
              <a:t>4/12/19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7CBC6-6846-A04C-A645-1345DF8B4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265960-2F93-AC4D-8442-A1F2FE924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1888-88CA-3C48-81F3-5F79D2078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816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EBC9F-27F7-C64A-BA8C-895018520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686AA1-259C-194A-A6BB-CB96E466C8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0A8D10-FD68-A74F-8A3E-DF70D82D6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A42FD-A46A-3740-BB42-358F5067D8FC}" type="datetimeFigureOut">
              <a:rPr lang="en-US" smtClean="0"/>
              <a:t>4/12/19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E43AB1-44FB-F44E-BA24-E1F930EF2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19489-4171-2842-85CF-B69B88B5D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1888-88CA-3C48-81F3-5F79D2078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348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494B4-DB73-5149-8DF7-558134477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277C8-4E45-3646-A491-5A3A49883C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517F3D-A4A1-EA44-9C09-F5B1E5BE8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A42FD-A46A-3740-BB42-358F5067D8FC}" type="datetimeFigureOut">
              <a:rPr lang="en-US" smtClean="0"/>
              <a:t>4/12/19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C5DD53-D49F-624A-84CA-0ABA728D9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34CD37-CB3A-5D45-9BAE-6D500D6FE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1888-88CA-3C48-81F3-5F79D2078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294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CBE85-9585-574D-B181-3B8A47A75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120FEE-7D12-9148-BC65-94F416A4F0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125E3F-AA7E-484D-A4A4-0D56E1C283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712350-6F1F-7D4B-82FF-26706C444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A42FD-A46A-3740-BB42-358F5067D8FC}" type="datetimeFigureOut">
              <a:rPr lang="en-US" smtClean="0"/>
              <a:t>4/12/19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2831A1-0ED3-C64E-B181-732478CCE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100A7A-01E0-474D-98AB-E3AE50EC9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1888-88CA-3C48-81F3-5F79D2078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236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3F4E7-DFFC-654E-BBD5-66C024023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83B15-7CAB-6442-8F84-8924D41DB6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137DFF-B2A1-B64E-B7D7-46EE9BACF2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7D04B5-60AA-9D4E-8FAB-B36115314E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60EC32-D5E3-F940-A050-E71A09DB09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561C91-A896-054D-8576-65B63D972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A42FD-A46A-3740-BB42-358F5067D8FC}" type="datetimeFigureOut">
              <a:rPr lang="en-US" smtClean="0"/>
              <a:t>4/12/19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9AD160-BFD8-494D-9E11-88346D23E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3FFA8B-9198-A24D-BFCF-4840A9EF6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1888-88CA-3C48-81F3-5F79D2078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371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90561-6483-9640-97B5-0F4F0D296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136854-31FB-C648-BF78-2B19BAA5F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A42FD-A46A-3740-BB42-358F5067D8FC}" type="datetimeFigureOut">
              <a:rPr lang="en-US" smtClean="0"/>
              <a:t>4/12/19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A2DAC-A5FF-D84C-ABF9-BEBEFEA49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F212FC-D020-714A-BE27-CB4EE2F9D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1888-88CA-3C48-81F3-5F79D2078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07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83614B-CC71-834D-BA9C-11893B6B5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A42FD-A46A-3740-BB42-358F5067D8FC}" type="datetimeFigureOut">
              <a:rPr lang="en-US" smtClean="0"/>
              <a:t>4/12/19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D76779-EA60-6B4E-9255-EAB0586FC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F7CFCC-36F3-BF49-8783-3D9335A8B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1888-88CA-3C48-81F3-5F79D2078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120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50BF4-4827-804E-82FE-A981CFC12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0FB829-1ADF-8741-B888-750CECDF2C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7E4F42-F2D0-F442-8575-F4EEEBA576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CE021D-AB30-1345-8EA7-5266D6E74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A42FD-A46A-3740-BB42-358F5067D8FC}" type="datetimeFigureOut">
              <a:rPr lang="en-US" smtClean="0"/>
              <a:t>4/12/19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9D41A0-3229-B341-8745-2548324FB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BAF7C-B31D-BA4B-A735-613EEE746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1888-88CA-3C48-81F3-5F79D2078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517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2C47B-BCC2-B447-8D6A-F6B5B248B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1C0157-4C14-A844-BE46-70916FFDEB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B90C80-4922-D94F-AB18-B16A60AB9C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C885CB-F9D2-5B42-806B-3241ED689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A42FD-A46A-3740-BB42-358F5067D8FC}" type="datetimeFigureOut">
              <a:rPr lang="en-US" smtClean="0"/>
              <a:t>4/12/19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AC7453-4811-E04B-9248-4D27854F7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6FFD6E-B2B5-E24B-AD38-F399B76AA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61888-88CA-3C48-81F3-5F79D2078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77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8198D1-06E7-5245-96C0-CC31727FF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B893E3-9B7C-5843-ABD2-447DB7D213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E186D0-0F1A-0F41-BF2B-F3859876AB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A42FD-A46A-3740-BB42-358F5067D8FC}" type="datetimeFigureOut">
              <a:rPr lang="en-US" smtClean="0"/>
              <a:t>4/12/19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52CBB-8207-FC47-932D-F6A16D995B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BA4FB3-68C5-854F-8B03-032D04853A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61888-88CA-3C48-81F3-5F79D2078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80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23D1E3-B008-FB49-A5B7-A0DA3E1AC9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11" y="1944053"/>
            <a:ext cx="2546764" cy="14849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BD6EBF-9052-9942-8A9D-5F7299DBE9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3671" y="1944052"/>
            <a:ext cx="2546764" cy="14849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79F8E2-02F4-0A46-A877-95263D032D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8031" y="1944052"/>
            <a:ext cx="6147361" cy="148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129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5B1CF30-EC73-0745-954D-1C29C02483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712" t="4098" r="2796" b="33300"/>
          <a:stretch/>
        </p:blipFill>
        <p:spPr>
          <a:xfrm>
            <a:off x="3916680" y="390144"/>
            <a:ext cx="2170176" cy="22738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5CFC9E-B673-3C42-A08F-801802A704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3" t="3859" r="43242" b="3427"/>
          <a:stretch/>
        </p:blipFill>
        <p:spPr>
          <a:xfrm>
            <a:off x="3547872" y="2758948"/>
            <a:ext cx="2907792" cy="3367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86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1190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Huang, Tsung-Wei</dc:creator>
  <cp:lastModifiedBy>Huang, Tsung-Wei</cp:lastModifiedBy>
  <cp:revision>3</cp:revision>
  <dcterms:created xsi:type="dcterms:W3CDTF">2019-04-13T02:39:35Z</dcterms:created>
  <dcterms:modified xsi:type="dcterms:W3CDTF">2019-04-13T22:29:42Z</dcterms:modified>
</cp:coreProperties>
</file>