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  <p15:guide id="3" pos="288" userDrawn="1">
          <p15:clr>
            <a:srgbClr val="A4A3A4"/>
          </p15:clr>
        </p15:guide>
        <p15:guide id="4" pos="4608" userDrawn="1">
          <p15:clr>
            <a:srgbClr val="A4A3A4"/>
          </p15:clr>
        </p15:guide>
        <p15:guide id="5" pos="2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F1189A-01FC-489A-9E45-8AD0328875F5}" v="55" dt="2024-07-09T21:03:32.7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6" autoAdjust="0"/>
    <p:restoredTop sz="86424" autoAdjust="0"/>
  </p:normalViewPr>
  <p:slideViewPr>
    <p:cSldViewPr snapToGrid="0">
      <p:cViewPr varScale="1">
        <p:scale>
          <a:sx n="58" d="100"/>
          <a:sy n="58" d="100"/>
        </p:scale>
        <p:origin x="42" y="2370"/>
      </p:cViewPr>
      <p:guideLst>
        <p:guide orient="horz" pos="3168"/>
        <p:guide pos="2448"/>
        <p:guide pos="288"/>
        <p:guide pos="4608"/>
        <p:guide pos="29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hy Moya" userId="8e3b76ac-e9c5-40b1-8aba-ae7ad41a2041" providerId="ADAL" clId="{BCF1189A-01FC-489A-9E45-8AD0328875F5}"/>
    <pc:docChg chg="modSld">
      <pc:chgData name="Cathy Moya" userId="8e3b76ac-e9c5-40b1-8aba-ae7ad41a2041" providerId="ADAL" clId="{BCF1189A-01FC-489A-9E45-8AD0328875F5}" dt="2024-07-09T21:58:28.244" v="1717" actId="962"/>
      <pc:docMkLst>
        <pc:docMk/>
      </pc:docMkLst>
      <pc:sldChg chg="addSp delSp modSp mod">
        <pc:chgData name="Cathy Moya" userId="8e3b76ac-e9c5-40b1-8aba-ae7ad41a2041" providerId="ADAL" clId="{BCF1189A-01FC-489A-9E45-8AD0328875F5}" dt="2024-07-09T21:00:58.493" v="1377" actId="478"/>
        <pc:sldMkLst>
          <pc:docMk/>
          <pc:sldMk cId="2932233882" sldId="256"/>
        </pc:sldMkLst>
        <pc:spChg chg="del mod">
          <ac:chgData name="Cathy Moya" userId="8e3b76ac-e9c5-40b1-8aba-ae7ad41a2041" providerId="ADAL" clId="{BCF1189A-01FC-489A-9E45-8AD0328875F5}" dt="2024-07-09T21:00:58.493" v="1377" actId="478"/>
          <ac:spMkLst>
            <pc:docMk/>
            <pc:sldMk cId="2932233882" sldId="256"/>
            <ac:spMk id="5" creationId="{6E3887B1-7F61-B2B5-909E-2D4B1F7E11FD}"/>
          </ac:spMkLst>
        </pc:spChg>
        <pc:spChg chg="mod">
          <ac:chgData name="Cathy Moya" userId="8e3b76ac-e9c5-40b1-8aba-ae7ad41a2041" providerId="ADAL" clId="{BCF1189A-01FC-489A-9E45-8AD0328875F5}" dt="2024-07-09T20:55:03.677" v="1330" actId="33553"/>
          <ac:spMkLst>
            <pc:docMk/>
            <pc:sldMk cId="2932233882" sldId="256"/>
            <ac:spMk id="7" creationId="{2692F9C7-0425-5078-9C70-307E01F7D32D}"/>
          </ac:spMkLst>
        </pc:spChg>
        <pc:spChg chg="mod">
          <ac:chgData name="Cathy Moya" userId="8e3b76ac-e9c5-40b1-8aba-ae7ad41a2041" providerId="ADAL" clId="{BCF1189A-01FC-489A-9E45-8AD0328875F5}" dt="2024-07-09T20:57:50.288" v="1348" actId="13244"/>
          <ac:spMkLst>
            <pc:docMk/>
            <pc:sldMk cId="2932233882" sldId="256"/>
            <ac:spMk id="10" creationId="{80155B79-083B-E28B-1123-3FE2022813F7}"/>
          </ac:spMkLst>
        </pc:spChg>
        <pc:spChg chg="mod">
          <ac:chgData name="Cathy Moya" userId="8e3b76ac-e9c5-40b1-8aba-ae7ad41a2041" providerId="ADAL" clId="{BCF1189A-01FC-489A-9E45-8AD0328875F5}" dt="2024-07-09T20:57:54.152" v="1349" actId="13244"/>
          <ac:spMkLst>
            <pc:docMk/>
            <pc:sldMk cId="2932233882" sldId="256"/>
            <ac:spMk id="18" creationId="{1AA4B336-E540-7699-DC19-FC6B151656FF}"/>
          </ac:spMkLst>
        </pc:spChg>
        <pc:spChg chg="mod">
          <ac:chgData name="Cathy Moya" userId="8e3b76ac-e9c5-40b1-8aba-ae7ad41a2041" providerId="ADAL" clId="{BCF1189A-01FC-489A-9E45-8AD0328875F5}" dt="2024-07-09T18:19:04.245" v="1" actId="962"/>
          <ac:spMkLst>
            <pc:docMk/>
            <pc:sldMk cId="2932233882" sldId="256"/>
            <ac:spMk id="20" creationId="{EF99031E-9D3D-B2C6-2FFD-A9E0158D4D92}"/>
          </ac:spMkLst>
        </pc:spChg>
        <pc:spChg chg="mod">
          <ac:chgData name="Cathy Moya" userId="8e3b76ac-e9c5-40b1-8aba-ae7ad41a2041" providerId="ADAL" clId="{BCF1189A-01FC-489A-9E45-8AD0328875F5}" dt="2024-07-09T20:57:58.425" v="1350" actId="13244"/>
          <ac:spMkLst>
            <pc:docMk/>
            <pc:sldMk cId="2932233882" sldId="256"/>
            <ac:spMk id="21" creationId="{F2A1A1AB-21CA-E231-8D9E-25AECFA92292}"/>
          </ac:spMkLst>
        </pc:spChg>
        <pc:spChg chg="mod">
          <ac:chgData name="Cathy Moya" userId="8e3b76ac-e9c5-40b1-8aba-ae7ad41a2041" providerId="ADAL" clId="{BCF1189A-01FC-489A-9E45-8AD0328875F5}" dt="2024-07-09T20:58:02.082" v="1351" actId="13244"/>
          <ac:spMkLst>
            <pc:docMk/>
            <pc:sldMk cId="2932233882" sldId="256"/>
            <ac:spMk id="26" creationId="{B8F837CD-087A-F7CB-607C-74F3818D6758}"/>
          </ac:spMkLst>
        </pc:spChg>
        <pc:spChg chg="mod">
          <ac:chgData name="Cathy Moya" userId="8e3b76ac-e9c5-40b1-8aba-ae7ad41a2041" providerId="ADAL" clId="{BCF1189A-01FC-489A-9E45-8AD0328875F5}" dt="2024-07-09T20:58:06.705" v="1352" actId="13244"/>
          <ac:spMkLst>
            <pc:docMk/>
            <pc:sldMk cId="2932233882" sldId="256"/>
            <ac:spMk id="27" creationId="{FC87EABD-7F84-2886-3183-7032B8A10977}"/>
          </ac:spMkLst>
        </pc:spChg>
        <pc:spChg chg="mod">
          <ac:chgData name="Cathy Moya" userId="8e3b76ac-e9c5-40b1-8aba-ae7ad41a2041" providerId="ADAL" clId="{BCF1189A-01FC-489A-9E45-8AD0328875F5}" dt="2024-07-09T20:58:21.505" v="1355" actId="13244"/>
          <ac:spMkLst>
            <pc:docMk/>
            <pc:sldMk cId="2932233882" sldId="256"/>
            <ac:spMk id="51" creationId="{8B819D3A-5A38-EDFB-7D25-70D499EAD7D3}"/>
          </ac:spMkLst>
        </pc:spChg>
        <pc:spChg chg="mod">
          <ac:chgData name="Cathy Moya" userId="8e3b76ac-e9c5-40b1-8aba-ae7ad41a2041" providerId="ADAL" clId="{BCF1189A-01FC-489A-9E45-8AD0328875F5}" dt="2024-07-09T20:58:39.926" v="1356" actId="13244"/>
          <ac:spMkLst>
            <pc:docMk/>
            <pc:sldMk cId="2932233882" sldId="256"/>
            <ac:spMk id="52" creationId="{18FC0A42-2FD4-2272-6131-86B420F26B40}"/>
          </ac:spMkLst>
        </pc:spChg>
        <pc:spChg chg="mod">
          <ac:chgData name="Cathy Moya" userId="8e3b76ac-e9c5-40b1-8aba-ae7ad41a2041" providerId="ADAL" clId="{BCF1189A-01FC-489A-9E45-8AD0328875F5}" dt="2024-07-09T20:58:45.412" v="1357" actId="13244"/>
          <ac:spMkLst>
            <pc:docMk/>
            <pc:sldMk cId="2932233882" sldId="256"/>
            <ac:spMk id="57" creationId="{909BD2A7-78CE-7438-32A2-5A24A2707645}"/>
          </ac:spMkLst>
        </pc:spChg>
        <pc:spChg chg="mod">
          <ac:chgData name="Cathy Moya" userId="8e3b76ac-e9c5-40b1-8aba-ae7ad41a2041" providerId="ADAL" clId="{BCF1189A-01FC-489A-9E45-8AD0328875F5}" dt="2024-07-09T20:59:12.160" v="1360" actId="164"/>
          <ac:spMkLst>
            <pc:docMk/>
            <pc:sldMk cId="2932233882" sldId="256"/>
            <ac:spMk id="82" creationId="{3AB063D3-CE77-7FCB-866E-891BD6833312}"/>
          </ac:spMkLst>
        </pc:spChg>
        <pc:spChg chg="mod">
          <ac:chgData name="Cathy Moya" userId="8e3b76ac-e9c5-40b1-8aba-ae7ad41a2041" providerId="ADAL" clId="{BCF1189A-01FC-489A-9E45-8AD0328875F5}" dt="2024-07-09T20:59:29.668" v="1365" actId="164"/>
          <ac:spMkLst>
            <pc:docMk/>
            <pc:sldMk cId="2932233882" sldId="256"/>
            <ac:spMk id="83" creationId="{0962A00C-608B-EFC5-D763-FAEF7C80B43D}"/>
          </ac:spMkLst>
        </pc:spChg>
        <pc:spChg chg="mod">
          <ac:chgData name="Cathy Moya" userId="8e3b76ac-e9c5-40b1-8aba-ae7ad41a2041" providerId="ADAL" clId="{BCF1189A-01FC-489A-9E45-8AD0328875F5}" dt="2024-07-09T20:59:41.799" v="1370" actId="164"/>
          <ac:spMkLst>
            <pc:docMk/>
            <pc:sldMk cId="2932233882" sldId="256"/>
            <ac:spMk id="84" creationId="{A418488C-5F56-A76B-023A-00B90F504A5D}"/>
          </ac:spMkLst>
        </pc:spChg>
        <pc:spChg chg="mod">
          <ac:chgData name="Cathy Moya" userId="8e3b76ac-e9c5-40b1-8aba-ae7ad41a2041" providerId="ADAL" clId="{BCF1189A-01FC-489A-9E45-8AD0328875F5}" dt="2024-07-09T20:59:12.160" v="1360" actId="164"/>
          <ac:spMkLst>
            <pc:docMk/>
            <pc:sldMk cId="2932233882" sldId="256"/>
            <ac:spMk id="85" creationId="{7178E036-0B13-7AD5-9A76-74CFB2AA2B81}"/>
          </ac:spMkLst>
        </pc:spChg>
        <pc:spChg chg="mod">
          <ac:chgData name="Cathy Moya" userId="8e3b76ac-e9c5-40b1-8aba-ae7ad41a2041" providerId="ADAL" clId="{BCF1189A-01FC-489A-9E45-8AD0328875F5}" dt="2024-07-09T20:59:29.668" v="1365" actId="164"/>
          <ac:spMkLst>
            <pc:docMk/>
            <pc:sldMk cId="2932233882" sldId="256"/>
            <ac:spMk id="86" creationId="{E51EECB3-DADB-A009-778D-667B982E2530}"/>
          </ac:spMkLst>
        </pc:spChg>
        <pc:spChg chg="mod">
          <ac:chgData name="Cathy Moya" userId="8e3b76ac-e9c5-40b1-8aba-ae7ad41a2041" providerId="ADAL" clId="{BCF1189A-01FC-489A-9E45-8AD0328875F5}" dt="2024-07-09T20:34:16.296" v="575" actId="962"/>
          <ac:spMkLst>
            <pc:docMk/>
            <pc:sldMk cId="2932233882" sldId="256"/>
            <ac:spMk id="100" creationId="{D204608A-CC39-A828-1E6D-51F9B4C5DD33}"/>
          </ac:spMkLst>
        </pc:spChg>
        <pc:spChg chg="mod">
          <ac:chgData name="Cathy Moya" userId="8e3b76ac-e9c5-40b1-8aba-ae7ad41a2041" providerId="ADAL" clId="{BCF1189A-01FC-489A-9E45-8AD0328875F5}" dt="2024-07-09T20:59:41.799" v="1370" actId="164"/>
          <ac:spMkLst>
            <pc:docMk/>
            <pc:sldMk cId="2932233882" sldId="256"/>
            <ac:spMk id="101" creationId="{2FAC23BD-87CB-3212-33CD-913DC57EB44F}"/>
          </ac:spMkLst>
        </pc:spChg>
        <pc:grpChg chg="add mod">
          <ac:chgData name="Cathy Moya" userId="8e3b76ac-e9c5-40b1-8aba-ae7ad41a2041" providerId="ADAL" clId="{BCF1189A-01FC-489A-9E45-8AD0328875F5}" dt="2024-07-09T21:00:12.049" v="1373" actId="13244"/>
          <ac:grpSpMkLst>
            <pc:docMk/>
            <pc:sldMk cId="2932233882" sldId="256"/>
            <ac:grpSpMk id="3" creationId="{26FD32EC-143E-F7E1-2CBC-C48BA64B0F63}"/>
          </ac:grpSpMkLst>
        </pc:grpChg>
        <pc:grpChg chg="add mod">
          <ac:chgData name="Cathy Moya" userId="8e3b76ac-e9c5-40b1-8aba-ae7ad41a2041" providerId="ADAL" clId="{BCF1189A-01FC-489A-9E45-8AD0328875F5}" dt="2024-07-09T21:00:32.473" v="1375" actId="13244"/>
          <ac:grpSpMkLst>
            <pc:docMk/>
            <pc:sldMk cId="2932233882" sldId="256"/>
            <ac:grpSpMk id="6" creationId="{03E1C40C-FF24-96F0-13ED-0EE7D2A52C46}"/>
          </ac:grpSpMkLst>
        </pc:grpChg>
        <pc:grpChg chg="add mod">
          <ac:chgData name="Cathy Moya" userId="8e3b76ac-e9c5-40b1-8aba-ae7ad41a2041" providerId="ADAL" clId="{BCF1189A-01FC-489A-9E45-8AD0328875F5}" dt="2024-07-09T21:00:37.086" v="1376" actId="13244"/>
          <ac:grpSpMkLst>
            <pc:docMk/>
            <pc:sldMk cId="2932233882" sldId="256"/>
            <ac:grpSpMk id="8" creationId="{A83CFDE0-343B-49CF-C762-44E75CF5EF6A}"/>
          </ac:grpSpMkLst>
        </pc:grpChg>
        <pc:picChg chg="mod">
          <ac:chgData name="Cathy Moya" userId="8e3b76ac-e9c5-40b1-8aba-ae7ad41a2041" providerId="ADAL" clId="{BCF1189A-01FC-489A-9E45-8AD0328875F5}" dt="2024-07-09T18:19:06.849" v="2" actId="962"/>
          <ac:picMkLst>
            <pc:docMk/>
            <pc:sldMk cId="2932233882" sldId="256"/>
            <ac:picMk id="2" creationId="{5BC7B395-D5DC-FBCC-76AD-4B5809B7DDB0}"/>
          </ac:picMkLst>
        </pc:picChg>
        <pc:picChg chg="mod">
          <ac:chgData name="Cathy Moya" userId="8e3b76ac-e9c5-40b1-8aba-ae7ad41a2041" providerId="ADAL" clId="{BCF1189A-01FC-489A-9E45-8AD0328875F5}" dt="2024-07-09T18:19:08.722" v="3" actId="962"/>
          <ac:picMkLst>
            <pc:docMk/>
            <pc:sldMk cId="2932233882" sldId="256"/>
            <ac:picMk id="4" creationId="{869345C7-71D9-80D0-A7FC-78B145C53CDC}"/>
          </ac:picMkLst>
        </pc:picChg>
        <pc:picChg chg="mod">
          <ac:chgData name="Cathy Moya" userId="8e3b76ac-e9c5-40b1-8aba-ae7ad41a2041" providerId="ADAL" clId="{BCF1189A-01FC-489A-9E45-8AD0328875F5}" dt="2024-07-09T20:33:14.061" v="565" actId="962"/>
          <ac:picMkLst>
            <pc:docMk/>
            <pc:sldMk cId="2932233882" sldId="256"/>
            <ac:picMk id="9" creationId="{99A1F96E-DB17-ABA0-9DAF-ED776AB33442}"/>
          </ac:picMkLst>
        </pc:picChg>
        <pc:picChg chg="mod">
          <ac:chgData name="Cathy Moya" userId="8e3b76ac-e9c5-40b1-8aba-ae7ad41a2041" providerId="ADAL" clId="{BCF1189A-01FC-489A-9E45-8AD0328875F5}" dt="2024-07-09T20:29:38.407" v="4" actId="962"/>
          <ac:picMkLst>
            <pc:docMk/>
            <pc:sldMk cId="2932233882" sldId="256"/>
            <ac:picMk id="11" creationId="{E7AB4DA4-1CBB-37AC-A358-CE00D2D18A44}"/>
          </ac:picMkLst>
        </pc:picChg>
        <pc:picChg chg="mod">
          <ac:chgData name="Cathy Moya" userId="8e3b76ac-e9c5-40b1-8aba-ae7ad41a2041" providerId="ADAL" clId="{BCF1189A-01FC-489A-9E45-8AD0328875F5}" dt="2024-07-09T18:18:59.839" v="0" actId="962"/>
          <ac:picMkLst>
            <pc:docMk/>
            <pc:sldMk cId="2932233882" sldId="256"/>
            <ac:picMk id="15" creationId="{B6CC21EE-3EDC-8D0C-1945-0199461F2F4A}"/>
          </ac:picMkLst>
        </pc:picChg>
        <pc:picChg chg="mod">
          <ac:chgData name="Cathy Moya" userId="8e3b76ac-e9c5-40b1-8aba-ae7ad41a2041" providerId="ADAL" clId="{BCF1189A-01FC-489A-9E45-8AD0328875F5}" dt="2024-07-09T20:58:11.640" v="1353" actId="13244"/>
          <ac:picMkLst>
            <pc:docMk/>
            <pc:sldMk cId="2932233882" sldId="256"/>
            <ac:picMk id="17" creationId="{F633A38A-9A4A-9B20-DA05-EC9B84C16849}"/>
          </ac:picMkLst>
        </pc:picChg>
        <pc:picChg chg="mod">
          <ac:chgData name="Cathy Moya" userId="8e3b76ac-e9c5-40b1-8aba-ae7ad41a2041" providerId="ADAL" clId="{BCF1189A-01FC-489A-9E45-8AD0328875F5}" dt="2024-07-09T20:58:15.846" v="1354" actId="13244"/>
          <ac:picMkLst>
            <pc:docMk/>
            <pc:sldMk cId="2932233882" sldId="256"/>
            <ac:picMk id="22" creationId="{5280895D-6A53-75CE-F747-CAA6A355E6D6}"/>
          </ac:picMkLst>
        </pc:picChg>
        <pc:picChg chg="mod">
          <ac:chgData name="Cathy Moya" userId="8e3b76ac-e9c5-40b1-8aba-ae7ad41a2041" providerId="ADAL" clId="{BCF1189A-01FC-489A-9E45-8AD0328875F5}" dt="2024-07-09T20:59:12.160" v="1360" actId="164"/>
          <ac:picMkLst>
            <pc:docMk/>
            <pc:sldMk cId="2932233882" sldId="256"/>
            <ac:picMk id="70" creationId="{838F922D-B046-6079-3DA0-8C0D009C033C}"/>
          </ac:picMkLst>
        </pc:picChg>
        <pc:picChg chg="mod">
          <ac:chgData name="Cathy Moya" userId="8e3b76ac-e9c5-40b1-8aba-ae7ad41a2041" providerId="ADAL" clId="{BCF1189A-01FC-489A-9E45-8AD0328875F5}" dt="2024-07-09T20:59:29.668" v="1365" actId="164"/>
          <ac:picMkLst>
            <pc:docMk/>
            <pc:sldMk cId="2932233882" sldId="256"/>
            <ac:picMk id="74" creationId="{54775369-5AC5-8FD3-9D48-283B864A606A}"/>
          </ac:picMkLst>
        </pc:picChg>
        <pc:picChg chg="mod">
          <ac:chgData name="Cathy Moya" userId="8e3b76ac-e9c5-40b1-8aba-ae7ad41a2041" providerId="ADAL" clId="{BCF1189A-01FC-489A-9E45-8AD0328875F5}" dt="2024-07-09T20:59:41.799" v="1370" actId="164"/>
          <ac:picMkLst>
            <pc:docMk/>
            <pc:sldMk cId="2932233882" sldId="256"/>
            <ac:picMk id="76" creationId="{A150A92D-701B-4369-0B74-522FFB2144B2}"/>
          </ac:picMkLst>
        </pc:picChg>
        <pc:picChg chg="mod">
          <ac:chgData name="Cathy Moya" userId="8e3b76ac-e9c5-40b1-8aba-ae7ad41a2041" providerId="ADAL" clId="{BCF1189A-01FC-489A-9E45-8AD0328875F5}" dt="2024-07-09T20:32:21.454" v="258" actId="962"/>
          <ac:picMkLst>
            <pc:docMk/>
            <pc:sldMk cId="2932233882" sldId="256"/>
            <ac:picMk id="92" creationId="{95ECEF6D-9C31-D093-F379-9749336AC786}"/>
          </ac:picMkLst>
        </pc:picChg>
        <pc:picChg chg="mod">
          <ac:chgData name="Cathy Moya" userId="8e3b76ac-e9c5-40b1-8aba-ae7ad41a2041" providerId="ADAL" clId="{BCF1189A-01FC-489A-9E45-8AD0328875F5}" dt="2024-07-09T20:32:46.512" v="398" actId="962"/>
          <ac:picMkLst>
            <pc:docMk/>
            <pc:sldMk cId="2932233882" sldId="256"/>
            <ac:picMk id="94" creationId="{2B633BFF-2752-0EAD-83BB-6515B8052BBD}"/>
          </ac:picMkLst>
        </pc:picChg>
        <pc:picChg chg="mod">
          <ac:chgData name="Cathy Moya" userId="8e3b76ac-e9c5-40b1-8aba-ae7ad41a2041" providerId="ADAL" clId="{BCF1189A-01FC-489A-9E45-8AD0328875F5}" dt="2024-07-09T20:33:04.094" v="564" actId="962"/>
          <ac:picMkLst>
            <pc:docMk/>
            <pc:sldMk cId="2932233882" sldId="256"/>
            <ac:picMk id="99" creationId="{B1D11264-F402-8CBF-50C0-0EE4276E6008}"/>
          </ac:picMkLst>
        </pc:picChg>
      </pc:sldChg>
      <pc:sldChg chg="addSp delSp modSp mod">
        <pc:chgData name="Cathy Moya" userId="8e3b76ac-e9c5-40b1-8aba-ae7ad41a2041" providerId="ADAL" clId="{BCF1189A-01FC-489A-9E45-8AD0328875F5}" dt="2024-07-09T21:58:28.244" v="1717" actId="962"/>
        <pc:sldMkLst>
          <pc:docMk/>
          <pc:sldMk cId="3305352068" sldId="258"/>
        </pc:sldMkLst>
        <pc:spChg chg="mod">
          <ac:chgData name="Cathy Moya" userId="8e3b76ac-e9c5-40b1-8aba-ae7ad41a2041" providerId="ADAL" clId="{BCF1189A-01FC-489A-9E45-8AD0328875F5}" dt="2024-07-09T20:55:20.294" v="1331" actId="33553"/>
          <ac:spMkLst>
            <pc:docMk/>
            <pc:sldMk cId="3305352068" sldId="258"/>
            <ac:spMk id="2" creationId="{415DECA5-B9D6-DAEF-24EB-99F554785A96}"/>
          </ac:spMkLst>
        </pc:spChg>
        <pc:spChg chg="del">
          <ac:chgData name="Cathy Moya" userId="8e3b76ac-e9c5-40b1-8aba-ae7ad41a2041" providerId="ADAL" clId="{BCF1189A-01FC-489A-9E45-8AD0328875F5}" dt="2024-07-09T20:56:29.348" v="1344" actId="478"/>
          <ac:spMkLst>
            <pc:docMk/>
            <pc:sldMk cId="3305352068" sldId="258"/>
            <ac:spMk id="29" creationId="{83CA3848-7075-81E9-4325-748B8B15FD59}"/>
          </ac:spMkLst>
        </pc:spChg>
        <pc:spChg chg="mod">
          <ac:chgData name="Cathy Moya" userId="8e3b76ac-e9c5-40b1-8aba-ae7ad41a2041" providerId="ADAL" clId="{BCF1189A-01FC-489A-9E45-8AD0328875F5}" dt="2024-07-09T21:02:36.695" v="1382" actId="13244"/>
          <ac:spMkLst>
            <pc:docMk/>
            <pc:sldMk cId="3305352068" sldId="258"/>
            <ac:spMk id="55" creationId="{AC245AFA-454C-167D-5A5E-3D295C757F0C}"/>
          </ac:spMkLst>
        </pc:spChg>
        <pc:spChg chg="mod">
          <ac:chgData name="Cathy Moya" userId="8e3b76ac-e9c5-40b1-8aba-ae7ad41a2041" providerId="ADAL" clId="{BCF1189A-01FC-489A-9E45-8AD0328875F5}" dt="2024-07-09T21:02:45.306" v="1383" actId="13244"/>
          <ac:spMkLst>
            <pc:docMk/>
            <pc:sldMk cId="3305352068" sldId="258"/>
            <ac:spMk id="64" creationId="{80169ABC-8447-8B96-393C-9987985EAAB9}"/>
          </ac:spMkLst>
        </pc:spChg>
        <pc:spChg chg="mod">
          <ac:chgData name="Cathy Moya" userId="8e3b76ac-e9c5-40b1-8aba-ae7ad41a2041" providerId="ADAL" clId="{BCF1189A-01FC-489A-9E45-8AD0328875F5}" dt="2024-07-09T20:55:44.445" v="1336" actId="962"/>
          <ac:spMkLst>
            <pc:docMk/>
            <pc:sldMk cId="3305352068" sldId="258"/>
            <ac:spMk id="69" creationId="{08FDC501-54A3-8183-69C1-FAB6DA889134}"/>
          </ac:spMkLst>
        </pc:spChg>
        <pc:grpChg chg="add mod ord">
          <ac:chgData name="Cathy Moya" userId="8e3b76ac-e9c5-40b1-8aba-ae7ad41a2041" providerId="ADAL" clId="{BCF1189A-01FC-489A-9E45-8AD0328875F5}" dt="2024-07-09T21:02:28.128" v="1381" actId="13244"/>
          <ac:grpSpMkLst>
            <pc:docMk/>
            <pc:sldMk cId="3305352068" sldId="258"/>
            <ac:grpSpMk id="3" creationId="{765C0250-3F47-1CE7-66EC-1B16A0F3F52D}"/>
          </ac:grpSpMkLst>
        </pc:grpChg>
        <pc:grpChg chg="add mod">
          <ac:chgData name="Cathy Moya" userId="8e3b76ac-e9c5-40b1-8aba-ae7ad41a2041" providerId="ADAL" clId="{BCF1189A-01FC-489A-9E45-8AD0328875F5}" dt="2024-07-09T21:46:22.827" v="1715" actId="962"/>
          <ac:grpSpMkLst>
            <pc:docMk/>
            <pc:sldMk cId="3305352068" sldId="258"/>
            <ac:grpSpMk id="6" creationId="{5F6C714D-3453-43B8-E325-52282A4EA413}"/>
          </ac:grpSpMkLst>
        </pc:grpChg>
        <pc:picChg chg="mod">
          <ac:chgData name="Cathy Moya" userId="8e3b76ac-e9c5-40b1-8aba-ae7ad41a2041" providerId="ADAL" clId="{BCF1189A-01FC-489A-9E45-8AD0328875F5}" dt="2024-07-09T20:55:48.211" v="1337" actId="962"/>
          <ac:picMkLst>
            <pc:docMk/>
            <pc:sldMk cId="3305352068" sldId="258"/>
            <ac:picMk id="4" creationId="{F4F1CA09-03FE-1C23-D0B2-A0D33E6FE4F0}"/>
          </ac:picMkLst>
        </pc:picChg>
        <pc:picChg chg="mod">
          <ac:chgData name="Cathy Moya" userId="8e3b76ac-e9c5-40b1-8aba-ae7ad41a2041" providerId="ADAL" clId="{BCF1189A-01FC-489A-9E45-8AD0328875F5}" dt="2024-07-09T20:55:31.878" v="1333" actId="962"/>
          <ac:picMkLst>
            <pc:docMk/>
            <pc:sldMk cId="3305352068" sldId="258"/>
            <ac:picMk id="16" creationId="{8B929EB6-4064-A509-B8A5-39DDDBA54464}"/>
          </ac:picMkLst>
        </pc:picChg>
        <pc:picChg chg="mod">
          <ac:chgData name="Cathy Moya" userId="8e3b76ac-e9c5-40b1-8aba-ae7ad41a2041" providerId="ADAL" clId="{BCF1189A-01FC-489A-9E45-8AD0328875F5}" dt="2024-07-09T20:55:50.222" v="1338" actId="962"/>
          <ac:picMkLst>
            <pc:docMk/>
            <pc:sldMk cId="3305352068" sldId="258"/>
            <ac:picMk id="21" creationId="{11431615-63CD-F190-9E7F-BC11B2ECEA7F}"/>
          </ac:picMkLst>
        </pc:picChg>
        <pc:picChg chg="mod">
          <ac:chgData name="Cathy Moya" userId="8e3b76ac-e9c5-40b1-8aba-ae7ad41a2041" providerId="ADAL" clId="{BCF1189A-01FC-489A-9E45-8AD0328875F5}" dt="2024-07-09T20:56:44.921" v="1346" actId="962"/>
          <ac:picMkLst>
            <pc:docMk/>
            <pc:sldMk cId="3305352068" sldId="258"/>
            <ac:picMk id="32" creationId="{94F69EC9-5DA5-AE95-A6F1-4EBA5F242E77}"/>
          </ac:picMkLst>
        </pc:picChg>
        <pc:picChg chg="mod">
          <ac:chgData name="Cathy Moya" userId="8e3b76ac-e9c5-40b1-8aba-ae7ad41a2041" providerId="ADAL" clId="{BCF1189A-01FC-489A-9E45-8AD0328875F5}" dt="2024-07-09T21:46:22.827" v="1715" actId="962"/>
          <ac:picMkLst>
            <pc:docMk/>
            <pc:sldMk cId="3305352068" sldId="258"/>
            <ac:picMk id="37" creationId="{C3C5F293-E289-E0D2-BEE7-B3D3EC9CA834}"/>
          </ac:picMkLst>
        </pc:picChg>
        <pc:picChg chg="mod">
          <ac:chgData name="Cathy Moya" userId="8e3b76ac-e9c5-40b1-8aba-ae7ad41a2041" providerId="ADAL" clId="{BCF1189A-01FC-489A-9E45-8AD0328875F5}" dt="2024-07-09T21:58:28.244" v="1717" actId="962"/>
          <ac:picMkLst>
            <pc:docMk/>
            <pc:sldMk cId="3305352068" sldId="258"/>
            <ac:picMk id="50" creationId="{35265776-F2CF-A51E-DD0B-5C862C482AC6}"/>
          </ac:picMkLst>
        </pc:picChg>
        <pc:picChg chg="mod">
          <ac:chgData name="Cathy Moya" userId="8e3b76ac-e9c5-40b1-8aba-ae7ad41a2041" providerId="ADAL" clId="{BCF1189A-01FC-489A-9E45-8AD0328875F5}" dt="2024-07-09T21:02:08.477" v="1379" actId="13244"/>
          <ac:picMkLst>
            <pc:docMk/>
            <pc:sldMk cId="3305352068" sldId="258"/>
            <ac:picMk id="52" creationId="{982D3A05-A161-6062-D5B3-BC2B450E7043}"/>
          </ac:picMkLst>
        </pc:picChg>
        <pc:picChg chg="mod">
          <ac:chgData name="Cathy Moya" userId="8e3b76ac-e9c5-40b1-8aba-ae7ad41a2041" providerId="ADAL" clId="{BCF1189A-01FC-489A-9E45-8AD0328875F5}" dt="2024-07-09T21:02:19.322" v="1380" actId="13244"/>
          <ac:picMkLst>
            <pc:docMk/>
            <pc:sldMk cId="3305352068" sldId="258"/>
            <ac:picMk id="54" creationId="{FCBC1D92-EF31-B466-F46B-1332447450E3}"/>
          </ac:picMkLst>
        </pc:picChg>
        <pc:picChg chg="mod">
          <ac:chgData name="Cathy Moya" userId="8e3b76ac-e9c5-40b1-8aba-ae7ad41a2041" providerId="ADAL" clId="{BCF1189A-01FC-489A-9E45-8AD0328875F5}" dt="2024-07-09T20:55:29.329" v="1332" actId="962"/>
          <ac:picMkLst>
            <pc:docMk/>
            <pc:sldMk cId="3305352068" sldId="258"/>
            <ac:picMk id="70" creationId="{54A2211A-38D7-D5F7-C4F0-934B2C81E5C2}"/>
          </ac:picMkLst>
        </pc:picChg>
      </pc:sldChg>
    </pc:docChg>
  </pc:docChgLst>
  <pc:docChgLst>
    <pc:chgData name="Cathy Moya" userId="8e3b76ac-e9c5-40b1-8aba-ae7ad41a2041" providerId="ADAL" clId="{F8AC98E0-7E4B-4B82-A29B-EB4A49DCFC42}"/>
    <pc:docChg chg="undo custSel modSld">
      <pc:chgData name="Cathy Moya" userId="8e3b76ac-e9c5-40b1-8aba-ae7ad41a2041" providerId="ADAL" clId="{F8AC98E0-7E4B-4B82-A29B-EB4A49DCFC42}" dt="2024-06-19T00:39:28.011" v="343" actId="948"/>
      <pc:docMkLst>
        <pc:docMk/>
      </pc:docMkLst>
      <pc:sldChg chg="addSp delSp modSp mod">
        <pc:chgData name="Cathy Moya" userId="8e3b76ac-e9c5-40b1-8aba-ae7ad41a2041" providerId="ADAL" clId="{F8AC98E0-7E4B-4B82-A29B-EB4A49DCFC42}" dt="2024-06-19T00:39:28.011" v="343" actId="948"/>
        <pc:sldMkLst>
          <pc:docMk/>
          <pc:sldMk cId="2932233882" sldId="256"/>
        </pc:sldMkLst>
        <pc:spChg chg="add mod ord">
          <ac:chgData name="Cathy Moya" userId="8e3b76ac-e9c5-40b1-8aba-ae7ad41a2041" providerId="ADAL" clId="{F8AC98E0-7E4B-4B82-A29B-EB4A49DCFC42}" dt="2024-06-19T00:32:58.975" v="36" actId="948"/>
          <ac:spMkLst>
            <pc:docMk/>
            <pc:sldMk cId="2932233882" sldId="256"/>
            <ac:spMk id="7" creationId="{2692F9C7-0425-5078-9C70-307E01F7D32D}"/>
          </ac:spMkLst>
        </pc:spChg>
        <pc:spChg chg="add mod ord">
          <ac:chgData name="Cathy Moya" userId="8e3b76ac-e9c5-40b1-8aba-ae7ad41a2041" providerId="ADAL" clId="{F8AC98E0-7E4B-4B82-A29B-EB4A49DCFC42}" dt="2024-06-19T00:39:28.011" v="343" actId="948"/>
          <ac:spMkLst>
            <pc:docMk/>
            <pc:sldMk cId="2932233882" sldId="256"/>
            <ac:spMk id="13" creationId="{62080638-3566-1A24-E04B-5B1602D68EAC}"/>
          </ac:spMkLst>
        </pc:spChg>
        <pc:spChg chg="add del">
          <ac:chgData name="Cathy Moya" userId="8e3b76ac-e9c5-40b1-8aba-ae7ad41a2041" providerId="ADAL" clId="{F8AC98E0-7E4B-4B82-A29B-EB4A49DCFC42}" dt="2024-06-19T00:37:19.209" v="147" actId="22"/>
          <ac:spMkLst>
            <pc:docMk/>
            <pc:sldMk cId="2932233882" sldId="256"/>
            <ac:spMk id="19" creationId="{A24EC776-64EE-F953-796D-8F9ECF8C6A55}"/>
          </ac:spMkLst>
        </pc:spChg>
        <pc:spChg chg="add">
          <ac:chgData name="Cathy Moya" userId="8e3b76ac-e9c5-40b1-8aba-ae7ad41a2041" providerId="ADAL" clId="{F8AC98E0-7E4B-4B82-A29B-EB4A49DCFC42}" dt="2024-06-19T00:37:26.698" v="148"/>
          <ac:spMkLst>
            <pc:docMk/>
            <pc:sldMk cId="2932233882" sldId="256"/>
            <ac:spMk id="20" creationId="{EF99031E-9D3D-B2C6-2FFD-A9E0158D4D92}"/>
          </ac:spMkLst>
        </pc:spChg>
        <pc:picChg chg="add mod">
          <ac:chgData name="Cathy Moya" userId="8e3b76ac-e9c5-40b1-8aba-ae7ad41a2041" providerId="ADAL" clId="{F8AC98E0-7E4B-4B82-A29B-EB4A49DCFC42}" dt="2024-06-19T00:28:34.543" v="7" actId="962"/>
          <ac:picMkLst>
            <pc:docMk/>
            <pc:sldMk cId="2932233882" sldId="256"/>
            <ac:picMk id="9" creationId="{99A1F96E-DB17-ABA0-9DAF-ED776AB33442}"/>
          </ac:picMkLst>
        </pc:picChg>
        <pc:picChg chg="add mod">
          <ac:chgData name="Cathy Moya" userId="8e3b76ac-e9c5-40b1-8aba-ae7ad41a2041" providerId="ADAL" clId="{F8AC98E0-7E4B-4B82-A29B-EB4A49DCFC42}" dt="2024-06-19T00:32:05.704" v="28" actId="14100"/>
          <ac:picMkLst>
            <pc:docMk/>
            <pc:sldMk cId="2932233882" sldId="256"/>
            <ac:picMk id="11" creationId="{E7AB4DA4-1CBB-37AC-A358-CE00D2D18A44}"/>
          </ac:picMkLst>
        </pc:picChg>
        <pc:picChg chg="add mod">
          <ac:chgData name="Cathy Moya" userId="8e3b76ac-e9c5-40b1-8aba-ae7ad41a2041" providerId="ADAL" clId="{F8AC98E0-7E4B-4B82-A29B-EB4A49DCFC42}" dt="2024-06-19T00:34:39.819" v="50" actId="1076"/>
          <ac:picMkLst>
            <pc:docMk/>
            <pc:sldMk cId="2932233882" sldId="256"/>
            <ac:picMk id="15" creationId="{B6CC21EE-3EDC-8D0C-1945-0199461F2F4A}"/>
          </ac:picMkLst>
        </pc:picChg>
        <pc:picChg chg="add mod">
          <ac:chgData name="Cathy Moya" userId="8e3b76ac-e9c5-40b1-8aba-ae7ad41a2041" providerId="ADAL" clId="{F8AC98E0-7E4B-4B82-A29B-EB4A49DCFC42}" dt="2024-06-19T00:38:35.632" v="339" actId="14100"/>
          <ac:picMkLst>
            <pc:docMk/>
            <pc:sldMk cId="2932233882" sldId="256"/>
            <ac:picMk id="17" creationId="{F633A38A-9A4A-9B20-DA05-EC9B84C16849}"/>
          </ac:picMkLst>
        </pc:picChg>
        <pc:picChg chg="add mod">
          <ac:chgData name="Cathy Moya" userId="8e3b76ac-e9c5-40b1-8aba-ae7ad41a2041" providerId="ADAL" clId="{F8AC98E0-7E4B-4B82-A29B-EB4A49DCFC42}" dt="2024-06-19T00:39:12.037" v="342" actId="1076"/>
          <ac:picMkLst>
            <pc:docMk/>
            <pc:sldMk cId="2932233882" sldId="256"/>
            <ac:picMk id="22" creationId="{5280895D-6A53-75CE-F747-CAA6A355E6D6}"/>
          </ac:picMkLst>
        </pc:picChg>
      </pc:sldChg>
    </pc:docChg>
  </pc:docChgLst>
  <pc:docChgLst>
    <pc:chgData name="Cathy Moya" userId="8e3b76ac-e9c5-40b1-8aba-ae7ad41a2041" providerId="ADAL" clId="{2DB5ED36-5BF7-491B-AC70-66D24C53FF26}"/>
    <pc:docChg chg="undo redo custSel addSld delSld modSld sldOrd">
      <pc:chgData name="Cathy Moya" userId="8e3b76ac-e9c5-40b1-8aba-ae7ad41a2041" providerId="ADAL" clId="{2DB5ED36-5BF7-491B-AC70-66D24C53FF26}" dt="2024-07-02T01:33:25.345" v="2772" actId="14100"/>
      <pc:docMkLst>
        <pc:docMk/>
      </pc:docMkLst>
      <pc:sldChg chg="addSp delSp modSp mod">
        <pc:chgData name="Cathy Moya" userId="8e3b76ac-e9c5-40b1-8aba-ae7ad41a2041" providerId="ADAL" clId="{2DB5ED36-5BF7-491B-AC70-66D24C53FF26}" dt="2024-07-02T01:33:25.345" v="2772" actId="14100"/>
        <pc:sldMkLst>
          <pc:docMk/>
          <pc:sldMk cId="2932233882" sldId="256"/>
        </pc:sldMkLst>
        <pc:spChg chg="add del mod">
          <ac:chgData name="Cathy Moya" userId="8e3b76ac-e9c5-40b1-8aba-ae7ad41a2041" providerId="ADAL" clId="{2DB5ED36-5BF7-491B-AC70-66D24C53FF26}" dt="2024-07-02T01:29:17.735" v="2737" actId="478"/>
          <ac:spMkLst>
            <pc:docMk/>
            <pc:sldMk cId="2932233882" sldId="256"/>
            <ac:spMk id="3" creationId="{B1E193E5-E312-7266-4AD0-5D499730E34B}"/>
          </ac:spMkLst>
        </pc:spChg>
        <pc:spChg chg="add mod">
          <ac:chgData name="Cathy Moya" userId="8e3b76ac-e9c5-40b1-8aba-ae7ad41a2041" providerId="ADAL" clId="{2DB5ED36-5BF7-491B-AC70-66D24C53FF26}" dt="2024-06-26T00:55:31.738" v="20" actId="1076"/>
          <ac:spMkLst>
            <pc:docMk/>
            <pc:sldMk cId="2932233882" sldId="256"/>
            <ac:spMk id="5" creationId="{6E3887B1-7F61-B2B5-909E-2D4B1F7E11FD}"/>
          </ac:spMkLst>
        </pc:spChg>
        <pc:spChg chg="add del mod">
          <ac:chgData name="Cathy Moya" userId="8e3b76ac-e9c5-40b1-8aba-ae7ad41a2041" providerId="ADAL" clId="{2DB5ED36-5BF7-491B-AC70-66D24C53FF26}" dt="2024-07-01T20:35:23.506" v="162" actId="478"/>
          <ac:spMkLst>
            <pc:docMk/>
            <pc:sldMk cId="2932233882" sldId="256"/>
            <ac:spMk id="6" creationId="{FEEFF216-1E54-0D45-B49D-D6E33DE287FF}"/>
          </ac:spMkLst>
        </pc:spChg>
        <pc:spChg chg="mod">
          <ac:chgData name="Cathy Moya" userId="8e3b76ac-e9c5-40b1-8aba-ae7ad41a2041" providerId="ADAL" clId="{2DB5ED36-5BF7-491B-AC70-66D24C53FF26}" dt="2024-07-01T20:52:46.413" v="342" actId="1076"/>
          <ac:spMkLst>
            <pc:docMk/>
            <pc:sldMk cId="2932233882" sldId="256"/>
            <ac:spMk id="7" creationId="{2692F9C7-0425-5078-9C70-307E01F7D32D}"/>
          </ac:spMkLst>
        </pc:spChg>
        <pc:spChg chg="add del mod">
          <ac:chgData name="Cathy Moya" userId="8e3b76ac-e9c5-40b1-8aba-ae7ad41a2041" providerId="ADAL" clId="{2DB5ED36-5BF7-491B-AC70-66D24C53FF26}" dt="2024-07-01T20:47:52.321" v="274" actId="478"/>
          <ac:spMkLst>
            <pc:docMk/>
            <pc:sldMk cId="2932233882" sldId="256"/>
            <ac:spMk id="8" creationId="{856A29EC-000E-465D-913A-18F0722FB806}"/>
          </ac:spMkLst>
        </pc:spChg>
        <pc:spChg chg="add mod">
          <ac:chgData name="Cathy Moya" userId="8e3b76ac-e9c5-40b1-8aba-ae7ad41a2041" providerId="ADAL" clId="{2DB5ED36-5BF7-491B-AC70-66D24C53FF26}" dt="2024-07-01T20:42:55.841" v="265" actId="552"/>
          <ac:spMkLst>
            <pc:docMk/>
            <pc:sldMk cId="2932233882" sldId="256"/>
            <ac:spMk id="10" creationId="{80155B79-083B-E28B-1123-3FE2022813F7}"/>
          </ac:spMkLst>
        </pc:spChg>
        <pc:spChg chg="add del mod">
          <ac:chgData name="Cathy Moya" userId="8e3b76ac-e9c5-40b1-8aba-ae7ad41a2041" providerId="ADAL" clId="{2DB5ED36-5BF7-491B-AC70-66D24C53FF26}" dt="2024-07-01T20:47:52.321" v="274" actId="478"/>
          <ac:spMkLst>
            <pc:docMk/>
            <pc:sldMk cId="2932233882" sldId="256"/>
            <ac:spMk id="12" creationId="{B2908B8F-9CAA-641E-6F9C-6F82EBB1849F}"/>
          </ac:spMkLst>
        </pc:spChg>
        <pc:spChg chg="mod">
          <ac:chgData name="Cathy Moya" userId="8e3b76ac-e9c5-40b1-8aba-ae7ad41a2041" providerId="ADAL" clId="{2DB5ED36-5BF7-491B-AC70-66D24C53FF26}" dt="2024-07-01T20:42:55.841" v="265" actId="552"/>
          <ac:spMkLst>
            <pc:docMk/>
            <pc:sldMk cId="2932233882" sldId="256"/>
            <ac:spMk id="13" creationId="{62080638-3566-1A24-E04B-5B1602D68EAC}"/>
          </ac:spMkLst>
        </pc:spChg>
        <pc:spChg chg="add mod">
          <ac:chgData name="Cathy Moya" userId="8e3b76ac-e9c5-40b1-8aba-ae7ad41a2041" providerId="ADAL" clId="{2DB5ED36-5BF7-491B-AC70-66D24C53FF26}" dt="2024-07-01T20:42:55.841" v="265" actId="552"/>
          <ac:spMkLst>
            <pc:docMk/>
            <pc:sldMk cId="2932233882" sldId="256"/>
            <ac:spMk id="18" creationId="{1AA4B336-E540-7699-DC19-FC6B151656FF}"/>
          </ac:spMkLst>
        </pc:spChg>
        <pc:spChg chg="add del mod">
          <ac:chgData name="Cathy Moya" userId="8e3b76ac-e9c5-40b1-8aba-ae7ad41a2041" providerId="ADAL" clId="{2DB5ED36-5BF7-491B-AC70-66D24C53FF26}" dt="2024-07-01T20:47:52.321" v="274" actId="478"/>
          <ac:spMkLst>
            <pc:docMk/>
            <pc:sldMk cId="2932233882" sldId="256"/>
            <ac:spMk id="19" creationId="{A1515A56-2C09-4144-84F7-98793FFAAA1D}"/>
          </ac:spMkLst>
        </pc:spChg>
        <pc:spChg chg="add mod">
          <ac:chgData name="Cathy Moya" userId="8e3b76ac-e9c5-40b1-8aba-ae7ad41a2041" providerId="ADAL" clId="{2DB5ED36-5BF7-491B-AC70-66D24C53FF26}" dt="2024-07-01T20:42:55.841" v="265" actId="552"/>
          <ac:spMkLst>
            <pc:docMk/>
            <pc:sldMk cId="2932233882" sldId="256"/>
            <ac:spMk id="21" creationId="{F2A1A1AB-21CA-E231-8D9E-25AECFA92292}"/>
          </ac:spMkLst>
        </pc:spChg>
        <pc:spChg chg="add del mod">
          <ac:chgData name="Cathy Moya" userId="8e3b76ac-e9c5-40b1-8aba-ae7ad41a2041" providerId="ADAL" clId="{2DB5ED36-5BF7-491B-AC70-66D24C53FF26}" dt="2024-07-01T20:47:52.321" v="274" actId="478"/>
          <ac:spMkLst>
            <pc:docMk/>
            <pc:sldMk cId="2932233882" sldId="256"/>
            <ac:spMk id="23" creationId="{11B98559-FF52-A205-16EB-70E0F585E11E}"/>
          </ac:spMkLst>
        </pc:spChg>
        <pc:spChg chg="add del mod">
          <ac:chgData name="Cathy Moya" userId="8e3b76ac-e9c5-40b1-8aba-ae7ad41a2041" providerId="ADAL" clId="{2DB5ED36-5BF7-491B-AC70-66D24C53FF26}" dt="2024-07-01T20:51:13.398" v="321" actId="478"/>
          <ac:spMkLst>
            <pc:docMk/>
            <pc:sldMk cId="2932233882" sldId="256"/>
            <ac:spMk id="24" creationId="{94669DB0-9C1C-91F4-2498-1675EBE0D84B}"/>
          </ac:spMkLst>
        </pc:spChg>
        <pc:spChg chg="add del mod">
          <ac:chgData name="Cathy Moya" userId="8e3b76ac-e9c5-40b1-8aba-ae7ad41a2041" providerId="ADAL" clId="{2DB5ED36-5BF7-491B-AC70-66D24C53FF26}" dt="2024-07-01T20:50:22.529" v="302" actId="478"/>
          <ac:spMkLst>
            <pc:docMk/>
            <pc:sldMk cId="2932233882" sldId="256"/>
            <ac:spMk id="25" creationId="{96027682-E660-AB87-5341-C2E0187D4C05}"/>
          </ac:spMkLst>
        </pc:spChg>
        <pc:spChg chg="add mod">
          <ac:chgData name="Cathy Moya" userId="8e3b76ac-e9c5-40b1-8aba-ae7ad41a2041" providerId="ADAL" clId="{2DB5ED36-5BF7-491B-AC70-66D24C53FF26}" dt="2024-07-01T20:42:55.841" v="265" actId="552"/>
          <ac:spMkLst>
            <pc:docMk/>
            <pc:sldMk cId="2932233882" sldId="256"/>
            <ac:spMk id="26" creationId="{B8F837CD-087A-F7CB-607C-74F3818D6758}"/>
          </ac:spMkLst>
        </pc:spChg>
        <pc:spChg chg="add mod">
          <ac:chgData name="Cathy Moya" userId="8e3b76ac-e9c5-40b1-8aba-ae7ad41a2041" providerId="ADAL" clId="{2DB5ED36-5BF7-491B-AC70-66D24C53FF26}" dt="2024-06-27T16:05:43.021" v="140" actId="571"/>
          <ac:spMkLst>
            <pc:docMk/>
            <pc:sldMk cId="2932233882" sldId="256"/>
            <ac:spMk id="26" creationId="{DB7C23A6-E745-6D5D-7662-0CACB19C9D21}"/>
          </ac:spMkLst>
        </pc:spChg>
        <pc:spChg chg="add mod">
          <ac:chgData name="Cathy Moya" userId="8e3b76ac-e9c5-40b1-8aba-ae7ad41a2041" providerId="ADAL" clId="{2DB5ED36-5BF7-491B-AC70-66D24C53FF26}" dt="2024-07-01T20:42:55.841" v="265" actId="552"/>
          <ac:spMkLst>
            <pc:docMk/>
            <pc:sldMk cId="2932233882" sldId="256"/>
            <ac:spMk id="27" creationId="{FC87EABD-7F84-2886-3183-7032B8A10977}"/>
          </ac:spMkLst>
        </pc:spChg>
        <pc:spChg chg="add mod">
          <ac:chgData name="Cathy Moya" userId="8e3b76ac-e9c5-40b1-8aba-ae7ad41a2041" providerId="ADAL" clId="{2DB5ED36-5BF7-491B-AC70-66D24C53FF26}" dt="2024-06-27T16:05:46.743" v="142" actId="571"/>
          <ac:spMkLst>
            <pc:docMk/>
            <pc:sldMk cId="2932233882" sldId="256"/>
            <ac:spMk id="28" creationId="{C0E8A54D-9F99-5100-2B24-D54E4FCB2884}"/>
          </ac:spMkLst>
        </pc:spChg>
        <pc:spChg chg="add mod">
          <ac:chgData name="Cathy Moya" userId="8e3b76ac-e9c5-40b1-8aba-ae7ad41a2041" providerId="ADAL" clId="{2DB5ED36-5BF7-491B-AC70-66D24C53FF26}" dt="2024-07-01T21:35:52.213" v="881" actId="552"/>
          <ac:spMkLst>
            <pc:docMk/>
            <pc:sldMk cId="2932233882" sldId="256"/>
            <ac:spMk id="51" creationId="{8B819D3A-5A38-EDFB-7D25-70D499EAD7D3}"/>
          </ac:spMkLst>
        </pc:spChg>
        <pc:spChg chg="add mod">
          <ac:chgData name="Cathy Moya" userId="8e3b76ac-e9c5-40b1-8aba-ae7ad41a2041" providerId="ADAL" clId="{2DB5ED36-5BF7-491B-AC70-66D24C53FF26}" dt="2024-07-01T23:59:12.244" v="1252" actId="554"/>
          <ac:spMkLst>
            <pc:docMk/>
            <pc:sldMk cId="2932233882" sldId="256"/>
            <ac:spMk id="52" creationId="{18FC0A42-2FD4-2272-6131-86B420F26B40}"/>
          </ac:spMkLst>
        </pc:spChg>
        <pc:spChg chg="add del mod">
          <ac:chgData name="Cathy Moya" userId="8e3b76ac-e9c5-40b1-8aba-ae7ad41a2041" providerId="ADAL" clId="{2DB5ED36-5BF7-491B-AC70-66D24C53FF26}" dt="2024-07-01T21:35:56.670" v="882" actId="478"/>
          <ac:spMkLst>
            <pc:docMk/>
            <pc:sldMk cId="2932233882" sldId="256"/>
            <ac:spMk id="53" creationId="{D5E1816D-2B04-F9A1-0748-898FAB03D95E}"/>
          </ac:spMkLst>
        </pc:spChg>
        <pc:spChg chg="add mod">
          <ac:chgData name="Cathy Moya" userId="8e3b76ac-e9c5-40b1-8aba-ae7ad41a2041" providerId="ADAL" clId="{2DB5ED36-5BF7-491B-AC70-66D24C53FF26}" dt="2024-07-01T21:35:52.213" v="881" actId="552"/>
          <ac:spMkLst>
            <pc:docMk/>
            <pc:sldMk cId="2932233882" sldId="256"/>
            <ac:spMk id="54" creationId="{2CC75610-AE43-7F70-7FD1-E289A6AD84A3}"/>
          </ac:spMkLst>
        </pc:spChg>
        <pc:spChg chg="add del mod">
          <ac:chgData name="Cathy Moya" userId="8e3b76ac-e9c5-40b1-8aba-ae7ad41a2041" providerId="ADAL" clId="{2DB5ED36-5BF7-491B-AC70-66D24C53FF26}" dt="2024-07-01T21:34:22.782" v="866" actId="478"/>
          <ac:spMkLst>
            <pc:docMk/>
            <pc:sldMk cId="2932233882" sldId="256"/>
            <ac:spMk id="55" creationId="{F5C58452-F8C5-C35F-4DDA-BA42667AC2DD}"/>
          </ac:spMkLst>
        </pc:spChg>
        <pc:spChg chg="add del mod">
          <ac:chgData name="Cathy Moya" userId="8e3b76ac-e9c5-40b1-8aba-ae7ad41a2041" providerId="ADAL" clId="{2DB5ED36-5BF7-491B-AC70-66D24C53FF26}" dt="2024-07-01T21:34:17.500" v="865" actId="478"/>
          <ac:spMkLst>
            <pc:docMk/>
            <pc:sldMk cId="2932233882" sldId="256"/>
            <ac:spMk id="56" creationId="{4365B5C2-D07D-BEF7-4C1A-9E290AAA277A}"/>
          </ac:spMkLst>
        </pc:spChg>
        <pc:spChg chg="add mod">
          <ac:chgData name="Cathy Moya" userId="8e3b76ac-e9c5-40b1-8aba-ae7ad41a2041" providerId="ADAL" clId="{2DB5ED36-5BF7-491B-AC70-66D24C53FF26}" dt="2024-07-01T23:59:12.244" v="1252" actId="554"/>
          <ac:spMkLst>
            <pc:docMk/>
            <pc:sldMk cId="2932233882" sldId="256"/>
            <ac:spMk id="57" creationId="{909BD2A7-78CE-7438-32A2-5A24A2707645}"/>
          </ac:spMkLst>
        </pc:spChg>
        <pc:spChg chg="add mod">
          <ac:chgData name="Cathy Moya" userId="8e3b76ac-e9c5-40b1-8aba-ae7ad41a2041" providerId="ADAL" clId="{2DB5ED36-5BF7-491B-AC70-66D24C53FF26}" dt="2024-07-01T21:13:40.303" v="692"/>
          <ac:spMkLst>
            <pc:docMk/>
            <pc:sldMk cId="2932233882" sldId="256"/>
            <ac:spMk id="58" creationId="{7B6725C2-843B-E23E-A3A8-C76C8614C9C6}"/>
          </ac:spMkLst>
        </pc:spChg>
        <pc:spChg chg="add mod">
          <ac:chgData name="Cathy Moya" userId="8e3b76ac-e9c5-40b1-8aba-ae7ad41a2041" providerId="ADAL" clId="{2DB5ED36-5BF7-491B-AC70-66D24C53FF26}" dt="2024-07-01T21:14:26.327" v="791"/>
          <ac:spMkLst>
            <pc:docMk/>
            <pc:sldMk cId="2932233882" sldId="256"/>
            <ac:spMk id="59" creationId="{4EC61824-CA14-CB82-01CD-EDD7AE9D1357}"/>
          </ac:spMkLst>
        </pc:spChg>
        <pc:spChg chg="add del mod">
          <ac:chgData name="Cathy Moya" userId="8e3b76ac-e9c5-40b1-8aba-ae7ad41a2041" providerId="ADAL" clId="{2DB5ED36-5BF7-491B-AC70-66D24C53FF26}" dt="2024-07-01T22:14:04.461" v="1140" actId="478"/>
          <ac:spMkLst>
            <pc:docMk/>
            <pc:sldMk cId="2932233882" sldId="256"/>
            <ac:spMk id="60" creationId="{EDEA8578-9CBC-61CD-A1EA-765A23A1FEFD}"/>
          </ac:spMkLst>
        </pc:spChg>
        <pc:spChg chg="add del mod">
          <ac:chgData name="Cathy Moya" userId="8e3b76ac-e9c5-40b1-8aba-ae7ad41a2041" providerId="ADAL" clId="{2DB5ED36-5BF7-491B-AC70-66D24C53FF26}" dt="2024-07-01T22:13:19.479" v="1136" actId="478"/>
          <ac:spMkLst>
            <pc:docMk/>
            <pc:sldMk cId="2932233882" sldId="256"/>
            <ac:spMk id="61" creationId="{0419B97A-38EA-1780-2996-2BFB4426E8CF}"/>
          </ac:spMkLst>
        </pc:spChg>
        <pc:spChg chg="add del mod">
          <ac:chgData name="Cathy Moya" userId="8e3b76ac-e9c5-40b1-8aba-ae7ad41a2041" providerId="ADAL" clId="{2DB5ED36-5BF7-491B-AC70-66D24C53FF26}" dt="2024-07-01T22:13:19.479" v="1136" actId="478"/>
          <ac:spMkLst>
            <pc:docMk/>
            <pc:sldMk cId="2932233882" sldId="256"/>
            <ac:spMk id="62" creationId="{542D2586-F923-C473-2E15-62DCB78A704C}"/>
          </ac:spMkLst>
        </pc:spChg>
        <pc:spChg chg="add del">
          <ac:chgData name="Cathy Moya" userId="8e3b76ac-e9c5-40b1-8aba-ae7ad41a2041" providerId="ADAL" clId="{2DB5ED36-5BF7-491B-AC70-66D24C53FF26}" dt="2024-07-01T21:29:34.886" v="818" actId="478"/>
          <ac:spMkLst>
            <pc:docMk/>
            <pc:sldMk cId="2932233882" sldId="256"/>
            <ac:spMk id="64" creationId="{5DE3ED73-124C-421B-33B9-B138B183B681}"/>
          </ac:spMkLst>
        </pc:spChg>
        <pc:spChg chg="add del">
          <ac:chgData name="Cathy Moya" userId="8e3b76ac-e9c5-40b1-8aba-ae7ad41a2041" providerId="ADAL" clId="{2DB5ED36-5BF7-491B-AC70-66D24C53FF26}" dt="2024-07-01T21:29:55.029" v="820" actId="22"/>
          <ac:spMkLst>
            <pc:docMk/>
            <pc:sldMk cId="2932233882" sldId="256"/>
            <ac:spMk id="66" creationId="{2BF083B5-4F08-FD15-1810-159DDD630159}"/>
          </ac:spMkLst>
        </pc:spChg>
        <pc:spChg chg="add del">
          <ac:chgData name="Cathy Moya" userId="8e3b76ac-e9c5-40b1-8aba-ae7ad41a2041" providerId="ADAL" clId="{2DB5ED36-5BF7-491B-AC70-66D24C53FF26}" dt="2024-07-01T21:30:06.037" v="822" actId="22"/>
          <ac:spMkLst>
            <pc:docMk/>
            <pc:sldMk cId="2932233882" sldId="256"/>
            <ac:spMk id="68" creationId="{19AD5544-2B5F-B991-03A2-3AD09101A799}"/>
          </ac:spMkLst>
        </pc:spChg>
        <pc:spChg chg="add mod">
          <ac:chgData name="Cathy Moya" userId="8e3b76ac-e9c5-40b1-8aba-ae7ad41a2041" providerId="ADAL" clId="{2DB5ED36-5BF7-491B-AC70-66D24C53FF26}" dt="2024-07-01T21:39:34.028" v="958"/>
          <ac:spMkLst>
            <pc:docMk/>
            <pc:sldMk cId="2932233882" sldId="256"/>
            <ac:spMk id="82" creationId="{3AB063D3-CE77-7FCB-866E-891BD6833312}"/>
          </ac:spMkLst>
        </pc:spChg>
        <pc:spChg chg="add mod">
          <ac:chgData name="Cathy Moya" userId="8e3b76ac-e9c5-40b1-8aba-ae7ad41a2041" providerId="ADAL" clId="{2DB5ED36-5BF7-491B-AC70-66D24C53FF26}" dt="2024-07-01T21:43:54.823" v="1058" actId="554"/>
          <ac:spMkLst>
            <pc:docMk/>
            <pc:sldMk cId="2932233882" sldId="256"/>
            <ac:spMk id="83" creationId="{0962A00C-608B-EFC5-D763-FAEF7C80B43D}"/>
          </ac:spMkLst>
        </pc:spChg>
        <pc:spChg chg="add mod">
          <ac:chgData name="Cathy Moya" userId="8e3b76ac-e9c5-40b1-8aba-ae7ad41a2041" providerId="ADAL" clId="{2DB5ED36-5BF7-491B-AC70-66D24C53FF26}" dt="2024-07-01T21:43:54.823" v="1058" actId="554"/>
          <ac:spMkLst>
            <pc:docMk/>
            <pc:sldMk cId="2932233882" sldId="256"/>
            <ac:spMk id="84" creationId="{A418488C-5F56-A76B-023A-00B90F504A5D}"/>
          </ac:spMkLst>
        </pc:spChg>
        <pc:spChg chg="add mod">
          <ac:chgData name="Cathy Moya" userId="8e3b76ac-e9c5-40b1-8aba-ae7ad41a2041" providerId="ADAL" clId="{2DB5ED36-5BF7-491B-AC70-66D24C53FF26}" dt="2024-07-01T21:45:00.028" v="1071" actId="14100"/>
          <ac:spMkLst>
            <pc:docMk/>
            <pc:sldMk cId="2932233882" sldId="256"/>
            <ac:spMk id="85" creationId="{7178E036-0B13-7AD5-9A76-74CFB2AA2B81}"/>
          </ac:spMkLst>
        </pc:spChg>
        <pc:spChg chg="add mod">
          <ac:chgData name="Cathy Moya" userId="8e3b76ac-e9c5-40b1-8aba-ae7ad41a2041" providerId="ADAL" clId="{2DB5ED36-5BF7-491B-AC70-66D24C53FF26}" dt="2024-07-02T01:33:12.560" v="2767" actId="1036"/>
          <ac:spMkLst>
            <pc:docMk/>
            <pc:sldMk cId="2932233882" sldId="256"/>
            <ac:spMk id="86" creationId="{E51EECB3-DADB-A009-778D-667B982E2530}"/>
          </ac:spMkLst>
        </pc:spChg>
        <pc:spChg chg="add mod">
          <ac:chgData name="Cathy Moya" userId="8e3b76ac-e9c5-40b1-8aba-ae7ad41a2041" providerId="ADAL" clId="{2DB5ED36-5BF7-491B-AC70-66D24C53FF26}" dt="2024-07-02T01:29:03.088" v="2736" actId="1076"/>
          <ac:spMkLst>
            <pc:docMk/>
            <pc:sldMk cId="2932233882" sldId="256"/>
            <ac:spMk id="100" creationId="{D204608A-CC39-A828-1E6D-51F9B4C5DD33}"/>
          </ac:spMkLst>
        </pc:spChg>
        <pc:spChg chg="add mod">
          <ac:chgData name="Cathy Moya" userId="8e3b76ac-e9c5-40b1-8aba-ae7ad41a2041" providerId="ADAL" clId="{2DB5ED36-5BF7-491B-AC70-66D24C53FF26}" dt="2024-07-02T01:33:16.926" v="2771" actId="1036"/>
          <ac:spMkLst>
            <pc:docMk/>
            <pc:sldMk cId="2932233882" sldId="256"/>
            <ac:spMk id="101" creationId="{2FAC23BD-87CB-3212-33CD-913DC57EB44F}"/>
          </ac:spMkLst>
        </pc:spChg>
        <pc:picChg chg="add mod">
          <ac:chgData name="Cathy Moya" userId="8e3b76ac-e9c5-40b1-8aba-ae7ad41a2041" providerId="ADAL" clId="{2DB5ED36-5BF7-491B-AC70-66D24C53FF26}" dt="2024-07-01T20:54:44.471" v="361" actId="14100"/>
          <ac:picMkLst>
            <pc:docMk/>
            <pc:sldMk cId="2932233882" sldId="256"/>
            <ac:picMk id="2" creationId="{5BC7B395-D5DC-FBCC-76AD-4B5809B7DDB0}"/>
          </ac:picMkLst>
        </pc:picChg>
        <pc:picChg chg="add mod">
          <ac:chgData name="Cathy Moya" userId="8e3b76ac-e9c5-40b1-8aba-ae7ad41a2041" providerId="ADAL" clId="{2DB5ED36-5BF7-491B-AC70-66D24C53FF26}" dt="2024-07-01T22:35:15.362" v="1144" actId="1076"/>
          <ac:picMkLst>
            <pc:docMk/>
            <pc:sldMk cId="2932233882" sldId="256"/>
            <ac:picMk id="4" creationId="{869345C7-71D9-80D0-A7FC-78B145C53CDC}"/>
          </ac:picMkLst>
        </pc:picChg>
        <pc:picChg chg="mod">
          <ac:chgData name="Cathy Moya" userId="8e3b76ac-e9c5-40b1-8aba-ae7ad41a2041" providerId="ADAL" clId="{2DB5ED36-5BF7-491B-AC70-66D24C53FF26}" dt="2024-07-01T20:54:21.955" v="356" actId="1076"/>
          <ac:picMkLst>
            <pc:docMk/>
            <pc:sldMk cId="2932233882" sldId="256"/>
            <ac:picMk id="11" creationId="{E7AB4DA4-1CBB-37AC-A358-CE00D2D18A44}"/>
          </ac:picMkLst>
        </pc:picChg>
        <pc:picChg chg="add del mod">
          <ac:chgData name="Cathy Moya" userId="8e3b76ac-e9c5-40b1-8aba-ae7ad41a2041" providerId="ADAL" clId="{2DB5ED36-5BF7-491B-AC70-66D24C53FF26}" dt="2024-07-01T20:47:52.321" v="274" actId="478"/>
          <ac:picMkLst>
            <pc:docMk/>
            <pc:sldMk cId="2932233882" sldId="256"/>
            <ac:picMk id="14" creationId="{81648C6A-BF78-D5AF-4B57-F135E2C56473}"/>
          </ac:picMkLst>
        </pc:picChg>
        <pc:picChg chg="mod">
          <ac:chgData name="Cathy Moya" userId="8e3b76ac-e9c5-40b1-8aba-ae7ad41a2041" providerId="ADAL" clId="{2DB5ED36-5BF7-491B-AC70-66D24C53FF26}" dt="2024-07-01T20:48:51.358" v="283" actId="14100"/>
          <ac:picMkLst>
            <pc:docMk/>
            <pc:sldMk cId="2932233882" sldId="256"/>
            <ac:picMk id="15" creationId="{B6CC21EE-3EDC-8D0C-1945-0199461F2F4A}"/>
          </ac:picMkLst>
        </pc:picChg>
        <pc:picChg chg="add del mod">
          <ac:chgData name="Cathy Moya" userId="8e3b76ac-e9c5-40b1-8aba-ae7ad41a2041" providerId="ADAL" clId="{2DB5ED36-5BF7-491B-AC70-66D24C53FF26}" dt="2024-07-01T20:47:52.321" v="274" actId="478"/>
          <ac:picMkLst>
            <pc:docMk/>
            <pc:sldMk cId="2932233882" sldId="256"/>
            <ac:picMk id="16" creationId="{A01A068B-9D2D-EFD5-FBFD-66D31978A641}"/>
          </ac:picMkLst>
        </pc:picChg>
        <pc:picChg chg="mod ord">
          <ac:chgData name="Cathy Moya" userId="8e3b76ac-e9c5-40b1-8aba-ae7ad41a2041" providerId="ADAL" clId="{2DB5ED36-5BF7-491B-AC70-66D24C53FF26}" dt="2024-07-01T20:50:51.368" v="314" actId="552"/>
          <ac:picMkLst>
            <pc:docMk/>
            <pc:sldMk cId="2932233882" sldId="256"/>
            <ac:picMk id="17" creationId="{F633A38A-9A4A-9B20-DA05-EC9B84C16849}"/>
          </ac:picMkLst>
        </pc:picChg>
        <pc:picChg chg="mod ord">
          <ac:chgData name="Cathy Moya" userId="8e3b76ac-e9c5-40b1-8aba-ae7ad41a2041" providerId="ADAL" clId="{2DB5ED36-5BF7-491B-AC70-66D24C53FF26}" dt="2024-07-01T20:50:58.306" v="315" actId="14100"/>
          <ac:picMkLst>
            <pc:docMk/>
            <pc:sldMk cId="2932233882" sldId="256"/>
            <ac:picMk id="22" creationId="{5280895D-6A53-75CE-F747-CAA6A355E6D6}"/>
          </ac:picMkLst>
        </pc:picChg>
        <pc:picChg chg="add mod">
          <ac:chgData name="Cathy Moya" userId="8e3b76ac-e9c5-40b1-8aba-ae7ad41a2041" providerId="ADAL" clId="{2DB5ED36-5BF7-491B-AC70-66D24C53FF26}" dt="2024-06-27T16:05:46.743" v="142" actId="571"/>
          <ac:picMkLst>
            <pc:docMk/>
            <pc:sldMk cId="2932233882" sldId="256"/>
            <ac:picMk id="27" creationId="{F4A05A69-DBED-067F-DBE0-66A5D16198E0}"/>
          </ac:picMkLst>
        </pc:picChg>
        <pc:picChg chg="add mod">
          <ac:chgData name="Cathy Moya" userId="8e3b76ac-e9c5-40b1-8aba-ae7ad41a2041" providerId="ADAL" clId="{2DB5ED36-5BF7-491B-AC70-66D24C53FF26}" dt="2024-07-02T01:33:04.840" v="2758" actId="555"/>
          <ac:picMkLst>
            <pc:docMk/>
            <pc:sldMk cId="2932233882" sldId="256"/>
            <ac:picMk id="70" creationId="{838F922D-B046-6079-3DA0-8C0D009C033C}"/>
          </ac:picMkLst>
        </pc:picChg>
        <pc:picChg chg="add mod">
          <ac:chgData name="Cathy Moya" userId="8e3b76ac-e9c5-40b1-8aba-ae7ad41a2041" providerId="ADAL" clId="{2DB5ED36-5BF7-491B-AC70-66D24C53FF26}" dt="2024-07-01T21:32:24.034" v="833"/>
          <ac:picMkLst>
            <pc:docMk/>
            <pc:sldMk cId="2932233882" sldId="256"/>
            <ac:picMk id="72" creationId="{27A76548-E8B1-A42D-DEC5-027EB5105A44}"/>
          </ac:picMkLst>
        </pc:picChg>
        <pc:picChg chg="add mod modCrop">
          <ac:chgData name="Cathy Moya" userId="8e3b76ac-e9c5-40b1-8aba-ae7ad41a2041" providerId="ADAL" clId="{2DB5ED36-5BF7-491B-AC70-66D24C53FF26}" dt="2024-07-02T01:33:04.840" v="2758" actId="555"/>
          <ac:picMkLst>
            <pc:docMk/>
            <pc:sldMk cId="2932233882" sldId="256"/>
            <ac:picMk id="74" creationId="{54775369-5AC5-8FD3-9D48-283B864A606A}"/>
          </ac:picMkLst>
        </pc:picChg>
        <pc:picChg chg="add mod">
          <ac:chgData name="Cathy Moya" userId="8e3b76ac-e9c5-40b1-8aba-ae7ad41a2041" providerId="ADAL" clId="{2DB5ED36-5BF7-491B-AC70-66D24C53FF26}" dt="2024-07-02T01:33:25.345" v="2772" actId="14100"/>
          <ac:picMkLst>
            <pc:docMk/>
            <pc:sldMk cId="2932233882" sldId="256"/>
            <ac:picMk id="76" creationId="{A150A92D-701B-4369-0B74-522FFB2144B2}"/>
          </ac:picMkLst>
        </pc:picChg>
        <pc:picChg chg="add del">
          <ac:chgData name="Cathy Moya" userId="8e3b76ac-e9c5-40b1-8aba-ae7ad41a2041" providerId="ADAL" clId="{2DB5ED36-5BF7-491B-AC70-66D24C53FF26}" dt="2024-07-01T21:36:22.110" v="885" actId="478"/>
          <ac:picMkLst>
            <pc:docMk/>
            <pc:sldMk cId="2932233882" sldId="256"/>
            <ac:picMk id="79" creationId="{EB60ED80-AEA4-7568-2603-3F3A494546A0}"/>
          </ac:picMkLst>
        </pc:picChg>
        <pc:picChg chg="add del mod">
          <ac:chgData name="Cathy Moya" userId="8e3b76ac-e9c5-40b1-8aba-ae7ad41a2041" providerId="ADAL" clId="{2DB5ED36-5BF7-491B-AC70-66D24C53FF26}" dt="2024-07-01T21:37:16.882" v="891" actId="21"/>
          <ac:picMkLst>
            <pc:docMk/>
            <pc:sldMk cId="2932233882" sldId="256"/>
            <ac:picMk id="81" creationId="{24B391DB-8CBA-8748-9E4D-B9C5E0E47FBD}"/>
          </ac:picMkLst>
        </pc:picChg>
        <pc:picChg chg="add mod">
          <ac:chgData name="Cathy Moya" userId="8e3b76ac-e9c5-40b1-8aba-ae7ad41a2041" providerId="ADAL" clId="{2DB5ED36-5BF7-491B-AC70-66D24C53FF26}" dt="2024-07-01T21:51:16.140" v="1079"/>
          <ac:picMkLst>
            <pc:docMk/>
            <pc:sldMk cId="2932233882" sldId="256"/>
            <ac:picMk id="88" creationId="{51EF7721-FF40-9E6E-0FC0-40813075B04F}"/>
          </ac:picMkLst>
        </pc:picChg>
        <pc:picChg chg="add del">
          <ac:chgData name="Cathy Moya" userId="8e3b76ac-e9c5-40b1-8aba-ae7ad41a2041" providerId="ADAL" clId="{2DB5ED36-5BF7-491B-AC70-66D24C53FF26}" dt="2024-07-01T21:51:19.187" v="1081" actId="22"/>
          <ac:picMkLst>
            <pc:docMk/>
            <pc:sldMk cId="2932233882" sldId="256"/>
            <ac:picMk id="90" creationId="{641687CE-7F72-C4A7-BE00-4B4A385AF44D}"/>
          </ac:picMkLst>
        </pc:picChg>
        <pc:picChg chg="add mod ord modVis">
          <ac:chgData name="Cathy Moya" userId="8e3b76ac-e9c5-40b1-8aba-ae7ad41a2041" providerId="ADAL" clId="{2DB5ED36-5BF7-491B-AC70-66D24C53FF26}" dt="2024-07-01T23:00:06.482" v="1146" actId="555"/>
          <ac:picMkLst>
            <pc:docMk/>
            <pc:sldMk cId="2932233882" sldId="256"/>
            <ac:picMk id="92" creationId="{95ECEF6D-9C31-D093-F379-9749336AC786}"/>
          </ac:picMkLst>
        </pc:picChg>
        <pc:picChg chg="add mod ord modCrop">
          <ac:chgData name="Cathy Moya" userId="8e3b76ac-e9c5-40b1-8aba-ae7ad41a2041" providerId="ADAL" clId="{2DB5ED36-5BF7-491B-AC70-66D24C53FF26}" dt="2024-07-01T23:00:40.926" v="1182" actId="1076"/>
          <ac:picMkLst>
            <pc:docMk/>
            <pc:sldMk cId="2932233882" sldId="256"/>
            <ac:picMk id="94" creationId="{2B633BFF-2752-0EAD-83BB-6515B8052BBD}"/>
          </ac:picMkLst>
        </pc:picChg>
        <pc:picChg chg="add del mod">
          <ac:chgData name="Cathy Moya" userId="8e3b76ac-e9c5-40b1-8aba-ae7ad41a2041" providerId="ADAL" clId="{2DB5ED36-5BF7-491B-AC70-66D24C53FF26}" dt="2024-07-01T22:07:42.229" v="1113" actId="478"/>
          <ac:picMkLst>
            <pc:docMk/>
            <pc:sldMk cId="2932233882" sldId="256"/>
            <ac:picMk id="96" creationId="{7EDC4996-67EA-ADA1-59D5-603CC5491484}"/>
          </ac:picMkLst>
        </pc:picChg>
        <pc:picChg chg="add del mod ord">
          <ac:chgData name="Cathy Moya" userId="8e3b76ac-e9c5-40b1-8aba-ae7ad41a2041" providerId="ADAL" clId="{2DB5ED36-5BF7-491B-AC70-66D24C53FF26}" dt="2024-07-01T23:47:56.297" v="1183" actId="478"/>
          <ac:picMkLst>
            <pc:docMk/>
            <pc:sldMk cId="2932233882" sldId="256"/>
            <ac:picMk id="98" creationId="{3665BE17-E58E-B1A5-FC98-16C31E2D7FC6}"/>
          </ac:picMkLst>
        </pc:picChg>
        <pc:picChg chg="add mod modCrop">
          <ac:chgData name="Cathy Moya" userId="8e3b76ac-e9c5-40b1-8aba-ae7ad41a2041" providerId="ADAL" clId="{2DB5ED36-5BF7-491B-AC70-66D24C53FF26}" dt="2024-07-01T23:00:40.926" v="1182" actId="1076"/>
          <ac:picMkLst>
            <pc:docMk/>
            <pc:sldMk cId="2932233882" sldId="256"/>
            <ac:picMk id="99" creationId="{B1D11264-F402-8CBF-50C0-0EE4276E6008}"/>
          </ac:picMkLst>
        </pc:picChg>
        <pc:cxnChg chg="add del mod">
          <ac:chgData name="Cathy Moya" userId="8e3b76ac-e9c5-40b1-8aba-ae7ad41a2041" providerId="ADAL" clId="{2DB5ED36-5BF7-491B-AC70-66D24C53FF26}" dt="2024-07-02T01:29:19.207" v="2738" actId="478"/>
          <ac:cxnSpMkLst>
            <pc:docMk/>
            <pc:sldMk cId="2932233882" sldId="256"/>
            <ac:cxnSpMk id="28" creationId="{2200A45F-E888-41E5-92AF-70C9C22C1DDC}"/>
          </ac:cxnSpMkLst>
        </pc:cxnChg>
        <pc:cxnChg chg="add del mod">
          <ac:chgData name="Cathy Moya" userId="8e3b76ac-e9c5-40b1-8aba-ae7ad41a2041" providerId="ADAL" clId="{2DB5ED36-5BF7-491B-AC70-66D24C53FF26}" dt="2024-07-01T20:42:43.653" v="264" actId="478"/>
          <ac:cxnSpMkLst>
            <pc:docMk/>
            <pc:sldMk cId="2932233882" sldId="256"/>
            <ac:cxnSpMk id="29" creationId="{4B643BAA-5649-94AC-F51E-7487CB98EB87}"/>
          </ac:cxnSpMkLst>
        </pc:cxnChg>
        <pc:cxnChg chg="add del mod">
          <ac:chgData name="Cathy Moya" userId="8e3b76ac-e9c5-40b1-8aba-ae7ad41a2041" providerId="ADAL" clId="{2DB5ED36-5BF7-491B-AC70-66D24C53FF26}" dt="2024-07-01T23:48:20.982" v="1187" actId="478"/>
          <ac:cxnSpMkLst>
            <pc:docMk/>
            <pc:sldMk cId="2932233882" sldId="256"/>
            <ac:cxnSpMk id="30" creationId="{6B561704-09BC-85F1-FEC1-6054835526F7}"/>
          </ac:cxnSpMkLst>
        </pc:cxnChg>
        <pc:cxnChg chg="add del mod">
          <ac:chgData name="Cathy Moya" userId="8e3b76ac-e9c5-40b1-8aba-ae7ad41a2041" providerId="ADAL" clId="{2DB5ED36-5BF7-491B-AC70-66D24C53FF26}" dt="2024-07-01T23:48:16.556" v="1186" actId="478"/>
          <ac:cxnSpMkLst>
            <pc:docMk/>
            <pc:sldMk cId="2932233882" sldId="256"/>
            <ac:cxnSpMk id="31" creationId="{71598C10-561F-7798-51D3-283BA9A2AD9F}"/>
          </ac:cxnSpMkLst>
        </pc:cxnChg>
        <pc:cxnChg chg="add del mod">
          <ac:chgData name="Cathy Moya" userId="8e3b76ac-e9c5-40b1-8aba-ae7ad41a2041" providerId="ADAL" clId="{2DB5ED36-5BF7-491B-AC70-66D24C53FF26}" dt="2024-07-01T23:48:14.995" v="1185" actId="478"/>
          <ac:cxnSpMkLst>
            <pc:docMk/>
            <pc:sldMk cId="2932233882" sldId="256"/>
            <ac:cxnSpMk id="32" creationId="{4DB9C649-2960-9CD8-5A16-51FFC45632AA}"/>
          </ac:cxnSpMkLst>
        </pc:cxnChg>
        <pc:cxnChg chg="add del mod">
          <ac:chgData name="Cathy Moya" userId="8e3b76ac-e9c5-40b1-8aba-ae7ad41a2041" providerId="ADAL" clId="{2DB5ED36-5BF7-491B-AC70-66D24C53FF26}" dt="2024-07-01T23:48:11.996" v="1184" actId="478"/>
          <ac:cxnSpMkLst>
            <pc:docMk/>
            <pc:sldMk cId="2932233882" sldId="256"/>
            <ac:cxnSpMk id="33" creationId="{B4687CAF-7DD4-F179-9BF6-EDAF9EE7576D}"/>
          </ac:cxnSpMkLst>
        </pc:cxnChg>
        <pc:cxnChg chg="add del mod">
          <ac:chgData name="Cathy Moya" userId="8e3b76ac-e9c5-40b1-8aba-ae7ad41a2041" providerId="ADAL" clId="{2DB5ED36-5BF7-491B-AC70-66D24C53FF26}" dt="2024-07-01T20:51:08.640" v="318" actId="478"/>
          <ac:cxnSpMkLst>
            <pc:docMk/>
            <pc:sldMk cId="2932233882" sldId="256"/>
            <ac:cxnSpMk id="34" creationId="{9472F317-F229-F446-0B4E-3985762D8EF0}"/>
          </ac:cxnSpMkLst>
        </pc:cxnChg>
        <pc:cxnChg chg="add del mod">
          <ac:chgData name="Cathy Moya" userId="8e3b76ac-e9c5-40b1-8aba-ae7ad41a2041" providerId="ADAL" clId="{2DB5ED36-5BF7-491B-AC70-66D24C53FF26}" dt="2024-07-01T20:51:04.570" v="316" actId="478"/>
          <ac:cxnSpMkLst>
            <pc:docMk/>
            <pc:sldMk cId="2932233882" sldId="256"/>
            <ac:cxnSpMk id="35" creationId="{EFC77CA9-F35D-2A40-0443-7156F6105D06}"/>
          </ac:cxnSpMkLst>
        </pc:cxnChg>
        <pc:cxnChg chg="add del mod">
          <ac:chgData name="Cathy Moya" userId="8e3b76ac-e9c5-40b1-8aba-ae7ad41a2041" providerId="ADAL" clId="{2DB5ED36-5BF7-491B-AC70-66D24C53FF26}" dt="2024-07-01T20:51:16.775" v="322" actId="478"/>
          <ac:cxnSpMkLst>
            <pc:docMk/>
            <pc:sldMk cId="2932233882" sldId="256"/>
            <ac:cxnSpMk id="36" creationId="{B0660AAF-B75A-730A-9658-EA96F24448BC}"/>
          </ac:cxnSpMkLst>
        </pc:cxnChg>
        <pc:cxnChg chg="add del mod">
          <ac:chgData name="Cathy Moya" userId="8e3b76ac-e9c5-40b1-8aba-ae7ad41a2041" providerId="ADAL" clId="{2DB5ED36-5BF7-491B-AC70-66D24C53FF26}" dt="2024-07-01T20:51:11.720" v="320" actId="478"/>
          <ac:cxnSpMkLst>
            <pc:docMk/>
            <pc:sldMk cId="2932233882" sldId="256"/>
            <ac:cxnSpMk id="37" creationId="{0E88A73D-0EED-6B4E-D4C2-865EF98E6618}"/>
          </ac:cxnSpMkLst>
        </pc:cxnChg>
        <pc:cxnChg chg="add del mod">
          <ac:chgData name="Cathy Moya" userId="8e3b76ac-e9c5-40b1-8aba-ae7ad41a2041" providerId="ADAL" clId="{2DB5ED36-5BF7-491B-AC70-66D24C53FF26}" dt="2024-07-01T20:51:09.878" v="319" actId="478"/>
          <ac:cxnSpMkLst>
            <pc:docMk/>
            <pc:sldMk cId="2932233882" sldId="256"/>
            <ac:cxnSpMk id="38" creationId="{55D3EE85-10D8-8658-B09A-2AB8F77ED4C1}"/>
          </ac:cxnSpMkLst>
        </pc:cxnChg>
        <pc:cxnChg chg="add del mod">
          <ac:chgData name="Cathy Moya" userId="8e3b76ac-e9c5-40b1-8aba-ae7ad41a2041" providerId="ADAL" clId="{2DB5ED36-5BF7-491B-AC70-66D24C53FF26}" dt="2024-07-01T20:51:07.106" v="317" actId="478"/>
          <ac:cxnSpMkLst>
            <pc:docMk/>
            <pc:sldMk cId="2932233882" sldId="256"/>
            <ac:cxnSpMk id="39" creationId="{E6FB07B6-F1F4-37D9-8178-2F3A0080D9A1}"/>
          </ac:cxnSpMkLst>
        </pc:cxnChg>
        <pc:cxnChg chg="add mod">
          <ac:chgData name="Cathy Moya" userId="8e3b76ac-e9c5-40b1-8aba-ae7ad41a2041" providerId="ADAL" clId="{2DB5ED36-5BF7-491B-AC70-66D24C53FF26}" dt="2024-07-01T20:51:50.984" v="336"/>
          <ac:cxnSpMkLst>
            <pc:docMk/>
            <pc:sldMk cId="2932233882" sldId="256"/>
            <ac:cxnSpMk id="40" creationId="{83F718E6-1C81-1E0A-15A4-FD58BEAA39A1}"/>
          </ac:cxnSpMkLst>
        </pc:cxnChg>
        <pc:cxnChg chg="add del mod">
          <ac:chgData name="Cathy Moya" userId="8e3b76ac-e9c5-40b1-8aba-ae7ad41a2041" providerId="ADAL" clId="{2DB5ED36-5BF7-491B-AC70-66D24C53FF26}" dt="2024-07-01T20:54:36.161" v="360" actId="478"/>
          <ac:cxnSpMkLst>
            <pc:docMk/>
            <pc:sldMk cId="2932233882" sldId="256"/>
            <ac:cxnSpMk id="41" creationId="{234AFE9C-AA5F-7624-61BD-4C4A8F79BBD5}"/>
          </ac:cxnSpMkLst>
        </pc:cxnChg>
        <pc:cxnChg chg="add del mod">
          <ac:chgData name="Cathy Moya" userId="8e3b76ac-e9c5-40b1-8aba-ae7ad41a2041" providerId="ADAL" clId="{2DB5ED36-5BF7-491B-AC70-66D24C53FF26}" dt="2024-07-01T20:54:34.500" v="359" actId="478"/>
          <ac:cxnSpMkLst>
            <pc:docMk/>
            <pc:sldMk cId="2932233882" sldId="256"/>
            <ac:cxnSpMk id="42" creationId="{59B65533-ADD3-1B3A-2F87-7FF9B1057DAB}"/>
          </ac:cxnSpMkLst>
        </pc:cxnChg>
        <pc:cxnChg chg="add del mod">
          <ac:chgData name="Cathy Moya" userId="8e3b76ac-e9c5-40b1-8aba-ae7ad41a2041" providerId="ADAL" clId="{2DB5ED36-5BF7-491B-AC70-66D24C53FF26}" dt="2024-07-01T20:54:32.272" v="358" actId="478"/>
          <ac:cxnSpMkLst>
            <pc:docMk/>
            <pc:sldMk cId="2932233882" sldId="256"/>
            <ac:cxnSpMk id="43" creationId="{F49C401B-678E-D55F-86C7-675D000F5AB6}"/>
          </ac:cxnSpMkLst>
        </pc:cxnChg>
        <pc:cxnChg chg="add del mod">
          <ac:chgData name="Cathy Moya" userId="8e3b76ac-e9c5-40b1-8aba-ae7ad41a2041" providerId="ADAL" clId="{2DB5ED36-5BF7-491B-AC70-66D24C53FF26}" dt="2024-07-01T20:54:29.521" v="357" actId="478"/>
          <ac:cxnSpMkLst>
            <pc:docMk/>
            <pc:sldMk cId="2932233882" sldId="256"/>
            <ac:cxnSpMk id="44" creationId="{A1FA72AF-4FCC-5C1B-D894-D098A91C3E34}"/>
          </ac:cxnSpMkLst>
        </pc:cxnChg>
        <pc:cxnChg chg="add del mod">
          <ac:chgData name="Cathy Moya" userId="8e3b76ac-e9c5-40b1-8aba-ae7ad41a2041" providerId="ADAL" clId="{2DB5ED36-5BF7-491B-AC70-66D24C53FF26}" dt="2024-07-01T20:54:29.521" v="357" actId="478"/>
          <ac:cxnSpMkLst>
            <pc:docMk/>
            <pc:sldMk cId="2932233882" sldId="256"/>
            <ac:cxnSpMk id="45" creationId="{82EE64B3-8079-FAFC-1582-F8A0D479DD08}"/>
          </ac:cxnSpMkLst>
        </pc:cxnChg>
        <pc:cxnChg chg="add del mod">
          <ac:chgData name="Cathy Moya" userId="8e3b76ac-e9c5-40b1-8aba-ae7ad41a2041" providerId="ADAL" clId="{2DB5ED36-5BF7-491B-AC70-66D24C53FF26}" dt="2024-07-01T20:54:29.521" v="357" actId="478"/>
          <ac:cxnSpMkLst>
            <pc:docMk/>
            <pc:sldMk cId="2932233882" sldId="256"/>
            <ac:cxnSpMk id="46" creationId="{9E35B771-3578-4F0F-5CB1-1AC10E64E314}"/>
          </ac:cxnSpMkLst>
        </pc:cxnChg>
        <pc:cxnChg chg="add del mod">
          <ac:chgData name="Cathy Moya" userId="8e3b76ac-e9c5-40b1-8aba-ae7ad41a2041" providerId="ADAL" clId="{2DB5ED36-5BF7-491B-AC70-66D24C53FF26}" dt="2024-07-01T20:54:29.521" v="357" actId="478"/>
          <ac:cxnSpMkLst>
            <pc:docMk/>
            <pc:sldMk cId="2932233882" sldId="256"/>
            <ac:cxnSpMk id="47" creationId="{6A9935A2-9292-1459-6172-B9E4B402E6C0}"/>
          </ac:cxnSpMkLst>
        </pc:cxnChg>
        <pc:cxnChg chg="add del mod">
          <ac:chgData name="Cathy Moya" userId="8e3b76ac-e9c5-40b1-8aba-ae7ad41a2041" providerId="ADAL" clId="{2DB5ED36-5BF7-491B-AC70-66D24C53FF26}" dt="2024-07-01T23:48:27.589" v="1190" actId="478"/>
          <ac:cxnSpMkLst>
            <pc:docMk/>
            <pc:sldMk cId="2932233882" sldId="256"/>
            <ac:cxnSpMk id="48" creationId="{C8D3A1C6-3646-C77C-FF93-381506C3CCE2}"/>
          </ac:cxnSpMkLst>
        </pc:cxnChg>
        <pc:cxnChg chg="add del mod">
          <ac:chgData name="Cathy Moya" userId="8e3b76ac-e9c5-40b1-8aba-ae7ad41a2041" providerId="ADAL" clId="{2DB5ED36-5BF7-491B-AC70-66D24C53FF26}" dt="2024-07-01T23:48:24.264" v="1189" actId="478"/>
          <ac:cxnSpMkLst>
            <pc:docMk/>
            <pc:sldMk cId="2932233882" sldId="256"/>
            <ac:cxnSpMk id="49" creationId="{31FEC7DE-9A42-4041-3CEA-6670920A5582}"/>
          </ac:cxnSpMkLst>
        </pc:cxnChg>
        <pc:cxnChg chg="add del mod">
          <ac:chgData name="Cathy Moya" userId="8e3b76ac-e9c5-40b1-8aba-ae7ad41a2041" providerId="ADAL" clId="{2DB5ED36-5BF7-491B-AC70-66D24C53FF26}" dt="2024-07-01T23:48:22.165" v="1188" actId="478"/>
          <ac:cxnSpMkLst>
            <pc:docMk/>
            <pc:sldMk cId="2932233882" sldId="256"/>
            <ac:cxnSpMk id="50" creationId="{7EB27745-59AE-F699-3AA5-88254D489FF5}"/>
          </ac:cxnSpMkLst>
        </pc:cxnChg>
        <pc:cxnChg chg="add del mod">
          <ac:chgData name="Cathy Moya" userId="8e3b76ac-e9c5-40b1-8aba-ae7ad41a2041" providerId="ADAL" clId="{2DB5ED36-5BF7-491B-AC70-66D24C53FF26}" dt="2024-07-01T21:35:21.002" v="879" actId="478"/>
          <ac:cxnSpMkLst>
            <pc:docMk/>
            <pc:sldMk cId="2932233882" sldId="256"/>
            <ac:cxnSpMk id="77" creationId="{E7D8D9B3-3394-B923-6EC6-595D9462851D}"/>
          </ac:cxnSpMkLst>
        </pc:cxnChg>
      </pc:sldChg>
      <pc:sldChg chg="addSp delSp modSp new del mod">
        <pc:chgData name="Cathy Moya" userId="8e3b76ac-e9c5-40b1-8aba-ae7ad41a2041" providerId="ADAL" clId="{2DB5ED36-5BF7-491B-AC70-66D24C53FF26}" dt="2024-07-01T23:48:51.121" v="1191" actId="47"/>
        <pc:sldMkLst>
          <pc:docMk/>
          <pc:sldMk cId="471704665" sldId="257"/>
        </pc:sldMkLst>
        <pc:spChg chg="add mod">
          <ac:chgData name="Cathy Moya" userId="8e3b76ac-e9c5-40b1-8aba-ae7ad41a2041" providerId="ADAL" clId="{2DB5ED36-5BF7-491B-AC70-66D24C53FF26}" dt="2024-07-01T20:38:58.733" v="216" actId="20577"/>
          <ac:spMkLst>
            <pc:docMk/>
            <pc:sldMk cId="471704665" sldId="257"/>
            <ac:spMk id="2" creationId="{0B2419AB-9FD5-39B8-04B2-E82FCBABACAC}"/>
          </ac:spMkLst>
        </pc:spChg>
        <pc:spChg chg="add del mod">
          <ac:chgData name="Cathy Moya" userId="8e3b76ac-e9c5-40b1-8aba-ae7ad41a2041" providerId="ADAL" clId="{2DB5ED36-5BF7-491B-AC70-66D24C53FF26}" dt="2024-06-26T00:44:36.297" v="16" actId="21"/>
          <ac:spMkLst>
            <pc:docMk/>
            <pc:sldMk cId="471704665" sldId="257"/>
            <ac:spMk id="2" creationId="{6E3887B1-7F61-B2B5-909E-2D4B1F7E11FD}"/>
          </ac:spMkLst>
        </pc:spChg>
        <pc:spChg chg="add mod">
          <ac:chgData name="Cathy Moya" userId="8e3b76ac-e9c5-40b1-8aba-ae7ad41a2041" providerId="ADAL" clId="{2DB5ED36-5BF7-491B-AC70-66D24C53FF26}" dt="2024-07-01T20:38:19.845" v="200" actId="1076"/>
          <ac:spMkLst>
            <pc:docMk/>
            <pc:sldMk cId="471704665" sldId="257"/>
            <ac:spMk id="5" creationId="{B42B4467-22AA-A2EA-160A-C2BA2411538C}"/>
          </ac:spMkLst>
        </pc:spChg>
        <pc:spChg chg="add del mod">
          <ac:chgData name="Cathy Moya" userId="8e3b76ac-e9c5-40b1-8aba-ae7ad41a2041" providerId="ADAL" clId="{2DB5ED36-5BF7-491B-AC70-66D24C53FF26}" dt="2024-06-26T19:56:23.206" v="84" actId="478"/>
          <ac:spMkLst>
            <pc:docMk/>
            <pc:sldMk cId="471704665" sldId="257"/>
            <ac:spMk id="5" creationId="{C780CE44-9671-8036-FB25-ECBCB27D3550}"/>
          </ac:spMkLst>
        </pc:spChg>
        <pc:spChg chg="add mod">
          <ac:chgData name="Cathy Moya" userId="8e3b76ac-e9c5-40b1-8aba-ae7ad41a2041" providerId="ADAL" clId="{2DB5ED36-5BF7-491B-AC70-66D24C53FF26}" dt="2024-07-01T20:35:53.709" v="166" actId="1076"/>
          <ac:spMkLst>
            <pc:docMk/>
            <pc:sldMk cId="471704665" sldId="257"/>
            <ac:spMk id="6" creationId="{4CB688D4-0EBB-C32C-2082-D81E2EF1368D}"/>
          </ac:spMkLst>
        </pc:spChg>
        <pc:spChg chg="add mod">
          <ac:chgData name="Cathy Moya" userId="8e3b76ac-e9c5-40b1-8aba-ae7ad41a2041" providerId="ADAL" clId="{2DB5ED36-5BF7-491B-AC70-66D24C53FF26}" dt="2024-07-01T20:41:46.147" v="255" actId="255"/>
          <ac:spMkLst>
            <pc:docMk/>
            <pc:sldMk cId="471704665" sldId="257"/>
            <ac:spMk id="7" creationId="{50B2DD12-EF2D-772F-3DA0-52B611770FFC}"/>
          </ac:spMkLst>
        </pc:spChg>
        <pc:spChg chg="add del mod">
          <ac:chgData name="Cathy Moya" userId="8e3b76ac-e9c5-40b1-8aba-ae7ad41a2041" providerId="ADAL" clId="{2DB5ED36-5BF7-491B-AC70-66D24C53FF26}" dt="2024-06-26T19:58:42.841" v="99" actId="21"/>
          <ac:spMkLst>
            <pc:docMk/>
            <pc:sldMk cId="471704665" sldId="257"/>
            <ac:spMk id="7" creationId="{94669DB0-9C1C-91F4-2498-1675EBE0D84B}"/>
          </ac:spMkLst>
        </pc:spChg>
        <pc:spChg chg="add del mod">
          <ac:chgData name="Cathy Moya" userId="8e3b76ac-e9c5-40b1-8aba-ae7ad41a2041" providerId="ADAL" clId="{2DB5ED36-5BF7-491B-AC70-66D24C53FF26}" dt="2024-06-26T19:59:20.283" v="108" actId="21"/>
          <ac:spMkLst>
            <pc:docMk/>
            <pc:sldMk cId="471704665" sldId="257"/>
            <ac:spMk id="8" creationId="{96027682-E660-AB87-5341-C2E0187D4C05}"/>
          </ac:spMkLst>
        </pc:spChg>
        <pc:spChg chg="add mod">
          <ac:chgData name="Cathy Moya" userId="8e3b76ac-e9c5-40b1-8aba-ae7ad41a2041" providerId="ADAL" clId="{2DB5ED36-5BF7-491B-AC70-66D24C53FF26}" dt="2024-07-01T20:59:24.194" v="411" actId="1076"/>
          <ac:spMkLst>
            <pc:docMk/>
            <pc:sldMk cId="471704665" sldId="257"/>
            <ac:spMk id="33" creationId="{4AAFC90A-D0E8-86C7-E71E-8E6ADD3D312E}"/>
          </ac:spMkLst>
        </pc:spChg>
        <pc:spChg chg="add mod">
          <ac:chgData name="Cathy Moya" userId="8e3b76ac-e9c5-40b1-8aba-ae7ad41a2041" providerId="ADAL" clId="{2DB5ED36-5BF7-491B-AC70-66D24C53FF26}" dt="2024-07-01T21:10:59.838" v="576" actId="1076"/>
          <ac:spMkLst>
            <pc:docMk/>
            <pc:sldMk cId="471704665" sldId="257"/>
            <ac:spMk id="34" creationId="{B3EA6887-B56C-450B-9F5F-FFB26C99761D}"/>
          </ac:spMkLst>
        </pc:spChg>
        <pc:spChg chg="add mod">
          <ac:chgData name="Cathy Moya" userId="8e3b76ac-e9c5-40b1-8aba-ae7ad41a2041" providerId="ADAL" clId="{2DB5ED36-5BF7-491B-AC70-66D24C53FF26}" dt="2024-07-01T21:01:52.919" v="526" actId="14100"/>
          <ac:spMkLst>
            <pc:docMk/>
            <pc:sldMk cId="471704665" sldId="257"/>
            <ac:spMk id="35" creationId="{38A41197-BF6D-6B73-782C-BF6ACAD3C7B7}"/>
          </ac:spMkLst>
        </pc:spChg>
        <pc:spChg chg="add mod">
          <ac:chgData name="Cathy Moya" userId="8e3b76ac-e9c5-40b1-8aba-ae7ad41a2041" providerId="ADAL" clId="{2DB5ED36-5BF7-491B-AC70-66D24C53FF26}" dt="2024-07-01T21:11:52.379" v="580" actId="14100"/>
          <ac:spMkLst>
            <pc:docMk/>
            <pc:sldMk cId="471704665" sldId="257"/>
            <ac:spMk id="36" creationId="{8BA2557F-AE01-CAED-0598-2BAD554EDA79}"/>
          </ac:spMkLst>
        </pc:spChg>
        <pc:spChg chg="add mod">
          <ac:chgData name="Cathy Moya" userId="8e3b76ac-e9c5-40b1-8aba-ae7ad41a2041" providerId="ADAL" clId="{2DB5ED36-5BF7-491B-AC70-66D24C53FF26}" dt="2024-07-01T21:11:59.348" v="582" actId="1076"/>
          <ac:spMkLst>
            <pc:docMk/>
            <pc:sldMk cId="471704665" sldId="257"/>
            <ac:spMk id="37" creationId="{DD6FC2DB-28B6-BF0B-CD3B-F0492F744F4A}"/>
          </ac:spMkLst>
        </pc:spChg>
        <pc:spChg chg="add mod">
          <ac:chgData name="Cathy Moya" userId="8e3b76ac-e9c5-40b1-8aba-ae7ad41a2041" providerId="ADAL" clId="{2DB5ED36-5BF7-491B-AC70-66D24C53FF26}" dt="2024-07-01T21:12:55.106" v="669" actId="1076"/>
          <ac:spMkLst>
            <pc:docMk/>
            <pc:sldMk cId="471704665" sldId="257"/>
            <ac:spMk id="38" creationId="{60059B85-32A9-6BA9-699A-C0C805963484}"/>
          </ac:spMkLst>
        </pc:spChg>
        <pc:spChg chg="add mod">
          <ac:chgData name="Cathy Moya" userId="8e3b76ac-e9c5-40b1-8aba-ae7ad41a2041" providerId="ADAL" clId="{2DB5ED36-5BF7-491B-AC70-66D24C53FF26}" dt="2024-07-01T21:13:37.562" v="691" actId="1076"/>
          <ac:spMkLst>
            <pc:docMk/>
            <pc:sldMk cId="471704665" sldId="257"/>
            <ac:spMk id="39" creationId="{FA21F079-F1AE-29BE-6B2C-FE143E574AAE}"/>
          </ac:spMkLst>
        </pc:spChg>
        <pc:spChg chg="add mod">
          <ac:chgData name="Cathy Moya" userId="8e3b76ac-e9c5-40b1-8aba-ae7ad41a2041" providerId="ADAL" clId="{2DB5ED36-5BF7-491B-AC70-66D24C53FF26}" dt="2024-07-01T21:14:23.263" v="790" actId="1076"/>
          <ac:spMkLst>
            <pc:docMk/>
            <pc:sldMk cId="471704665" sldId="257"/>
            <ac:spMk id="40" creationId="{CD518E5B-6B36-2232-8371-53714D84AE86}"/>
          </ac:spMkLst>
        </pc:spChg>
        <pc:spChg chg="add mod">
          <ac:chgData name="Cathy Moya" userId="8e3b76ac-e9c5-40b1-8aba-ae7ad41a2041" providerId="ADAL" clId="{2DB5ED36-5BF7-491B-AC70-66D24C53FF26}" dt="2024-07-01T21:16:42.949" v="808" actId="14100"/>
          <ac:spMkLst>
            <pc:docMk/>
            <pc:sldMk cId="471704665" sldId="257"/>
            <ac:spMk id="41" creationId="{2B79F0E1-CD4E-9488-2370-162C47768B83}"/>
          </ac:spMkLst>
        </pc:spChg>
        <pc:spChg chg="add mod">
          <ac:chgData name="Cathy Moya" userId="8e3b76ac-e9c5-40b1-8aba-ae7ad41a2041" providerId="ADAL" clId="{2DB5ED36-5BF7-491B-AC70-66D24C53FF26}" dt="2024-07-01T21:17:13.985" v="812" actId="14100"/>
          <ac:spMkLst>
            <pc:docMk/>
            <pc:sldMk cId="471704665" sldId="257"/>
            <ac:spMk id="42" creationId="{C1DC2D1C-DEC7-5925-E2EA-B85B9B0B4BDE}"/>
          </ac:spMkLst>
        </pc:spChg>
        <pc:spChg chg="add mod">
          <ac:chgData name="Cathy Moya" userId="8e3b76ac-e9c5-40b1-8aba-ae7ad41a2041" providerId="ADAL" clId="{2DB5ED36-5BF7-491B-AC70-66D24C53FF26}" dt="2024-07-01T21:17:27.204" v="815" actId="14100"/>
          <ac:spMkLst>
            <pc:docMk/>
            <pc:sldMk cId="471704665" sldId="257"/>
            <ac:spMk id="43" creationId="{CA32B5F5-671A-1517-9C86-91BAEA399064}"/>
          </ac:spMkLst>
        </pc:spChg>
        <pc:spChg chg="add mod">
          <ac:chgData name="Cathy Moya" userId="8e3b76ac-e9c5-40b1-8aba-ae7ad41a2041" providerId="ADAL" clId="{2DB5ED36-5BF7-491B-AC70-66D24C53FF26}" dt="2024-07-01T21:39:29.346" v="957" actId="14100"/>
          <ac:spMkLst>
            <pc:docMk/>
            <pc:sldMk cId="471704665" sldId="257"/>
            <ac:spMk id="44" creationId="{03558BBE-05E4-D1BE-F7F4-F24B13C24594}"/>
          </ac:spMkLst>
        </pc:spChg>
        <pc:spChg chg="add mod">
          <ac:chgData name="Cathy Moya" userId="8e3b76ac-e9c5-40b1-8aba-ae7ad41a2041" providerId="ADAL" clId="{2DB5ED36-5BF7-491B-AC70-66D24C53FF26}" dt="2024-07-01T21:40:56.815" v="1007" actId="1037"/>
          <ac:spMkLst>
            <pc:docMk/>
            <pc:sldMk cId="471704665" sldId="257"/>
            <ac:spMk id="45" creationId="{78B9F4B2-6B11-D1D7-70DD-6EF55C29E5C0}"/>
          </ac:spMkLst>
        </pc:spChg>
        <pc:spChg chg="add mod">
          <ac:chgData name="Cathy Moya" userId="8e3b76ac-e9c5-40b1-8aba-ae7ad41a2041" providerId="ADAL" clId="{2DB5ED36-5BF7-491B-AC70-66D24C53FF26}" dt="2024-07-01T21:42:57.726" v="1041" actId="1076"/>
          <ac:spMkLst>
            <pc:docMk/>
            <pc:sldMk cId="471704665" sldId="257"/>
            <ac:spMk id="46" creationId="{CC8D3151-BF85-0D29-8C05-3D28BDA9A3C0}"/>
          </ac:spMkLst>
        </pc:spChg>
        <pc:spChg chg="add mod">
          <ac:chgData name="Cathy Moya" userId="8e3b76ac-e9c5-40b1-8aba-ae7ad41a2041" providerId="ADAL" clId="{2DB5ED36-5BF7-491B-AC70-66D24C53FF26}" dt="2024-07-01T21:44:36.360" v="1066" actId="1036"/>
          <ac:spMkLst>
            <pc:docMk/>
            <pc:sldMk cId="471704665" sldId="257"/>
            <ac:spMk id="47" creationId="{ED4BDF7D-67AE-6320-EA32-FF4A61508098}"/>
          </ac:spMkLst>
        </pc:spChg>
        <pc:picChg chg="add mod">
          <ac:chgData name="Cathy Moya" userId="8e3b76ac-e9c5-40b1-8aba-ae7ad41a2041" providerId="ADAL" clId="{2DB5ED36-5BF7-491B-AC70-66D24C53FF26}" dt="2024-07-01T21:37:39.575" v="898" actId="1076"/>
          <ac:picMkLst>
            <pc:docMk/>
            <pc:sldMk cId="471704665" sldId="257"/>
            <ac:picMk id="4" creationId="{49A3C6CB-D253-7A27-61C0-DA0CB6534F50}"/>
          </ac:picMkLst>
        </pc:picChg>
        <pc:picChg chg="add del mod">
          <ac:chgData name="Cathy Moya" userId="8e3b76ac-e9c5-40b1-8aba-ae7ad41a2041" providerId="ADAL" clId="{2DB5ED36-5BF7-491B-AC70-66D24C53FF26}" dt="2024-07-01T21:37:48.923" v="900" actId="478"/>
          <ac:picMkLst>
            <pc:docMk/>
            <pc:sldMk cId="471704665" sldId="257"/>
            <ac:picMk id="81" creationId="{24B391DB-8CBA-8748-9E4D-B9C5E0E47FBD}"/>
          </ac:picMkLst>
        </pc:picChg>
        <pc:cxnChg chg="add mod">
          <ac:chgData name="Cathy Moya" userId="8e3b76ac-e9c5-40b1-8aba-ae7ad41a2041" providerId="ADAL" clId="{2DB5ED36-5BF7-491B-AC70-66D24C53FF26}" dt="2024-07-01T20:55:07.050" v="362" actId="1076"/>
          <ac:cxnSpMkLst>
            <pc:docMk/>
            <pc:sldMk cId="471704665" sldId="257"/>
            <ac:cxnSpMk id="9" creationId="{901E9FA4-BB4B-BF20-84B5-36813C959351}"/>
          </ac:cxnSpMkLst>
        </pc:cxnChg>
        <pc:cxnChg chg="add mod">
          <ac:chgData name="Cathy Moya" userId="8e3b76ac-e9c5-40b1-8aba-ae7ad41a2041" providerId="ADAL" clId="{2DB5ED36-5BF7-491B-AC70-66D24C53FF26}" dt="2024-07-01T20:55:14.950" v="364" actId="14100"/>
          <ac:cxnSpMkLst>
            <pc:docMk/>
            <pc:sldMk cId="471704665" sldId="257"/>
            <ac:cxnSpMk id="11" creationId="{E5114FB6-F96F-2603-11F1-28FBE68AFFDE}"/>
          </ac:cxnSpMkLst>
        </pc:cxnChg>
        <pc:cxnChg chg="add mod">
          <ac:chgData name="Cathy Moya" userId="8e3b76ac-e9c5-40b1-8aba-ae7ad41a2041" providerId="ADAL" clId="{2DB5ED36-5BF7-491B-AC70-66D24C53FF26}" dt="2024-07-01T20:55:20.860" v="365" actId="1076"/>
          <ac:cxnSpMkLst>
            <pc:docMk/>
            <pc:sldMk cId="471704665" sldId="257"/>
            <ac:cxnSpMk id="12" creationId="{5F897725-8D81-9037-F300-8935D66C887F}"/>
          </ac:cxnSpMkLst>
        </pc:cxnChg>
        <pc:cxnChg chg="add mod">
          <ac:chgData name="Cathy Moya" userId="8e3b76ac-e9c5-40b1-8aba-ae7ad41a2041" providerId="ADAL" clId="{2DB5ED36-5BF7-491B-AC70-66D24C53FF26}" dt="2024-07-01T20:51:28.470" v="323" actId="1076"/>
          <ac:cxnSpMkLst>
            <pc:docMk/>
            <pc:sldMk cId="471704665" sldId="257"/>
            <ac:cxnSpMk id="16" creationId="{08F85220-5333-FC77-1B84-27FA2F88F142}"/>
          </ac:cxnSpMkLst>
        </pc:cxnChg>
        <pc:cxnChg chg="add mod">
          <ac:chgData name="Cathy Moya" userId="8e3b76ac-e9c5-40b1-8aba-ae7ad41a2041" providerId="ADAL" clId="{2DB5ED36-5BF7-491B-AC70-66D24C53FF26}" dt="2024-07-01T20:49:09.653" v="286" actId="14100"/>
          <ac:cxnSpMkLst>
            <pc:docMk/>
            <pc:sldMk cId="471704665" sldId="257"/>
            <ac:cxnSpMk id="17" creationId="{EB05DF0F-9A9F-836E-1E1E-18EA9E89A6C7}"/>
          </ac:cxnSpMkLst>
        </pc:cxnChg>
        <pc:cxnChg chg="add mod">
          <ac:chgData name="Cathy Moya" userId="8e3b76ac-e9c5-40b1-8aba-ae7ad41a2041" providerId="ADAL" clId="{2DB5ED36-5BF7-491B-AC70-66D24C53FF26}" dt="2024-07-01T20:49:20.182" v="288" actId="1076"/>
          <ac:cxnSpMkLst>
            <pc:docMk/>
            <pc:sldMk cId="471704665" sldId="257"/>
            <ac:cxnSpMk id="19" creationId="{BDB6BA76-57B7-1566-F2EA-6293B807DA17}"/>
          </ac:cxnSpMkLst>
        </pc:cxnChg>
        <pc:cxnChg chg="add mod">
          <ac:chgData name="Cathy Moya" userId="8e3b76ac-e9c5-40b1-8aba-ae7ad41a2041" providerId="ADAL" clId="{2DB5ED36-5BF7-491B-AC70-66D24C53FF26}" dt="2024-07-01T20:49:31.829" v="291" actId="14100"/>
          <ac:cxnSpMkLst>
            <pc:docMk/>
            <pc:sldMk cId="471704665" sldId="257"/>
            <ac:cxnSpMk id="20" creationId="{62A28921-56B4-66E5-AA92-4E6F3DEE2475}"/>
          </ac:cxnSpMkLst>
        </pc:cxnChg>
        <pc:cxnChg chg="add mod">
          <ac:chgData name="Cathy Moya" userId="8e3b76ac-e9c5-40b1-8aba-ae7ad41a2041" providerId="ADAL" clId="{2DB5ED36-5BF7-491B-AC70-66D24C53FF26}" dt="2024-07-01T20:49:36.259" v="293" actId="1076"/>
          <ac:cxnSpMkLst>
            <pc:docMk/>
            <pc:sldMk cId="471704665" sldId="257"/>
            <ac:cxnSpMk id="22" creationId="{A6D65A1E-A5D2-86EE-E398-66F88CB9460C}"/>
          </ac:cxnSpMkLst>
        </pc:cxnChg>
        <pc:cxnChg chg="add mod">
          <ac:chgData name="Cathy Moya" userId="8e3b76ac-e9c5-40b1-8aba-ae7ad41a2041" providerId="ADAL" clId="{2DB5ED36-5BF7-491B-AC70-66D24C53FF26}" dt="2024-07-01T20:49:41.368" v="295" actId="1076"/>
          <ac:cxnSpMkLst>
            <pc:docMk/>
            <pc:sldMk cId="471704665" sldId="257"/>
            <ac:cxnSpMk id="23" creationId="{B18E8F40-441A-7A9E-6FC9-161003C49722}"/>
          </ac:cxnSpMkLst>
        </pc:cxnChg>
        <pc:cxnChg chg="add mod">
          <ac:chgData name="Cathy Moya" userId="8e3b76ac-e9c5-40b1-8aba-ae7ad41a2041" providerId="ADAL" clId="{2DB5ED36-5BF7-491B-AC70-66D24C53FF26}" dt="2024-07-01T20:49:46.669" v="297" actId="1076"/>
          <ac:cxnSpMkLst>
            <pc:docMk/>
            <pc:sldMk cId="471704665" sldId="257"/>
            <ac:cxnSpMk id="24" creationId="{E14282A4-FA2B-455B-96DD-9BE1543E9C36}"/>
          </ac:cxnSpMkLst>
        </pc:cxnChg>
        <pc:cxnChg chg="add mod">
          <ac:chgData name="Cathy Moya" userId="8e3b76ac-e9c5-40b1-8aba-ae7ad41a2041" providerId="ADAL" clId="{2DB5ED36-5BF7-491B-AC70-66D24C53FF26}" dt="2024-07-01T20:51:46.349" v="335" actId="1038"/>
          <ac:cxnSpMkLst>
            <pc:docMk/>
            <pc:sldMk cId="471704665" sldId="257"/>
            <ac:cxnSpMk id="25" creationId="{C7A8F76E-A48E-18CE-C70A-4DDC389EFFE9}"/>
          </ac:cxnSpMkLst>
        </pc:cxnChg>
        <pc:cxnChg chg="add mod">
          <ac:chgData name="Cathy Moya" userId="8e3b76ac-e9c5-40b1-8aba-ae7ad41a2041" providerId="ADAL" clId="{2DB5ED36-5BF7-491B-AC70-66D24C53FF26}" dt="2024-07-01T20:53:13.680" v="345" actId="14100"/>
          <ac:cxnSpMkLst>
            <pc:docMk/>
            <pc:sldMk cId="471704665" sldId="257"/>
            <ac:cxnSpMk id="26" creationId="{E3780933-87D1-211B-90FE-6272684BA238}"/>
          </ac:cxnSpMkLst>
        </pc:cxnChg>
        <pc:cxnChg chg="add mod">
          <ac:chgData name="Cathy Moya" userId="8e3b76ac-e9c5-40b1-8aba-ae7ad41a2041" providerId="ADAL" clId="{2DB5ED36-5BF7-491B-AC70-66D24C53FF26}" dt="2024-07-01T20:53:19.222" v="347" actId="1076"/>
          <ac:cxnSpMkLst>
            <pc:docMk/>
            <pc:sldMk cId="471704665" sldId="257"/>
            <ac:cxnSpMk id="29" creationId="{646342D2-8B7E-0938-33EC-6F772EA7A50C}"/>
          </ac:cxnSpMkLst>
        </pc:cxnChg>
        <pc:cxnChg chg="add mod">
          <ac:chgData name="Cathy Moya" userId="8e3b76ac-e9c5-40b1-8aba-ae7ad41a2041" providerId="ADAL" clId="{2DB5ED36-5BF7-491B-AC70-66D24C53FF26}" dt="2024-07-01T20:53:31.183" v="350" actId="1076"/>
          <ac:cxnSpMkLst>
            <pc:docMk/>
            <pc:sldMk cId="471704665" sldId="257"/>
            <ac:cxnSpMk id="30" creationId="{F8FC2D43-B0AA-28A9-E443-18B915518A58}"/>
          </ac:cxnSpMkLst>
        </pc:cxnChg>
        <pc:cxnChg chg="add mod">
          <ac:chgData name="Cathy Moya" userId="8e3b76ac-e9c5-40b1-8aba-ae7ad41a2041" providerId="ADAL" clId="{2DB5ED36-5BF7-491B-AC70-66D24C53FF26}" dt="2024-07-01T20:53:36.374" v="352" actId="1076"/>
          <ac:cxnSpMkLst>
            <pc:docMk/>
            <pc:sldMk cId="471704665" sldId="257"/>
            <ac:cxnSpMk id="31" creationId="{01CFA21A-9E35-3125-C6F4-D8876487915B}"/>
          </ac:cxnSpMkLst>
        </pc:cxnChg>
      </pc:sldChg>
      <pc:sldChg chg="addSp delSp modSp new del mod ord">
        <pc:chgData name="Cathy Moya" userId="8e3b76ac-e9c5-40b1-8aba-ae7ad41a2041" providerId="ADAL" clId="{2DB5ED36-5BF7-491B-AC70-66D24C53FF26}" dt="2024-07-02T01:29:25.733" v="2739" actId="47"/>
        <pc:sldMkLst>
          <pc:docMk/>
          <pc:sldMk cId="2692211299" sldId="257"/>
        </pc:sldMkLst>
        <pc:spChg chg="add mod">
          <ac:chgData name="Cathy Moya" userId="8e3b76ac-e9c5-40b1-8aba-ae7ad41a2041" providerId="ADAL" clId="{2DB5ED36-5BF7-491B-AC70-66D24C53FF26}" dt="2024-07-01T23:57:04.538" v="1239" actId="1076"/>
          <ac:spMkLst>
            <pc:docMk/>
            <pc:sldMk cId="2692211299" sldId="257"/>
            <ac:spMk id="4" creationId="{B4148BAE-8BDB-38CD-A1E5-0FA9ED35BED9}"/>
          </ac:spMkLst>
        </pc:spChg>
        <pc:spChg chg="add mod">
          <ac:chgData name="Cathy Moya" userId="8e3b76ac-e9c5-40b1-8aba-ae7ad41a2041" providerId="ADAL" clId="{2DB5ED36-5BF7-491B-AC70-66D24C53FF26}" dt="2024-07-01T23:57:38.796" v="1245" actId="14100"/>
          <ac:spMkLst>
            <pc:docMk/>
            <pc:sldMk cId="2692211299" sldId="257"/>
            <ac:spMk id="5" creationId="{9528560C-5B34-CAA5-2CEF-7CC930BEDBE7}"/>
          </ac:spMkLst>
        </pc:spChg>
        <pc:spChg chg="add mod">
          <ac:chgData name="Cathy Moya" userId="8e3b76ac-e9c5-40b1-8aba-ae7ad41a2041" providerId="ADAL" clId="{2DB5ED36-5BF7-491B-AC70-66D24C53FF26}" dt="2024-07-02T00:02:28.115" v="1614" actId="1038"/>
          <ac:spMkLst>
            <pc:docMk/>
            <pc:sldMk cId="2692211299" sldId="257"/>
            <ac:spMk id="6" creationId="{4BE96DBB-02A7-903B-0478-D573D4251A46}"/>
          </ac:spMkLst>
        </pc:spChg>
        <pc:spChg chg="add mod">
          <ac:chgData name="Cathy Moya" userId="8e3b76ac-e9c5-40b1-8aba-ae7ad41a2041" providerId="ADAL" clId="{2DB5ED36-5BF7-491B-AC70-66D24C53FF26}" dt="2024-07-02T00:09:07.795" v="1685" actId="1076"/>
          <ac:spMkLst>
            <pc:docMk/>
            <pc:sldMk cId="2692211299" sldId="257"/>
            <ac:spMk id="7" creationId="{CA34B463-0423-5062-300C-743832A90A8D}"/>
          </ac:spMkLst>
        </pc:spChg>
        <pc:spChg chg="add mod">
          <ac:chgData name="Cathy Moya" userId="8e3b76ac-e9c5-40b1-8aba-ae7ad41a2041" providerId="ADAL" clId="{2DB5ED36-5BF7-491B-AC70-66D24C53FF26}" dt="2024-07-02T00:01:00.258" v="1445" actId="14100"/>
          <ac:spMkLst>
            <pc:docMk/>
            <pc:sldMk cId="2692211299" sldId="257"/>
            <ac:spMk id="8" creationId="{B26A960C-BAF3-3B6D-3D7A-944A24022C23}"/>
          </ac:spMkLst>
        </pc:spChg>
        <pc:spChg chg="add mod">
          <ac:chgData name="Cathy Moya" userId="8e3b76ac-e9c5-40b1-8aba-ae7ad41a2041" providerId="ADAL" clId="{2DB5ED36-5BF7-491B-AC70-66D24C53FF26}" dt="2024-07-02T00:08:40.399" v="1631" actId="1036"/>
          <ac:spMkLst>
            <pc:docMk/>
            <pc:sldMk cId="2692211299" sldId="257"/>
            <ac:spMk id="9" creationId="{70684867-2FDC-6955-F7F4-C9D663F66DCC}"/>
          </ac:spMkLst>
        </pc:spChg>
        <pc:spChg chg="add mod">
          <ac:chgData name="Cathy Moya" userId="8e3b76ac-e9c5-40b1-8aba-ae7ad41a2041" providerId="ADAL" clId="{2DB5ED36-5BF7-491B-AC70-66D24C53FF26}" dt="2024-07-02T00:09:39.655" v="1751" actId="1076"/>
          <ac:spMkLst>
            <pc:docMk/>
            <pc:sldMk cId="2692211299" sldId="257"/>
            <ac:spMk id="10" creationId="{0A4A8034-8721-0312-E9B4-1FB6B7673466}"/>
          </ac:spMkLst>
        </pc:spChg>
        <pc:spChg chg="add mod">
          <ac:chgData name="Cathy Moya" userId="8e3b76ac-e9c5-40b1-8aba-ae7ad41a2041" providerId="ADAL" clId="{2DB5ED36-5BF7-491B-AC70-66D24C53FF26}" dt="2024-07-02T00:18:33.124" v="1755" actId="14100"/>
          <ac:spMkLst>
            <pc:docMk/>
            <pc:sldMk cId="2692211299" sldId="257"/>
            <ac:spMk id="11" creationId="{B1E447CD-7195-2F4F-99A6-1F0D63D8E628}"/>
          </ac:spMkLst>
        </pc:spChg>
        <pc:spChg chg="add mod">
          <ac:chgData name="Cathy Moya" userId="8e3b76ac-e9c5-40b1-8aba-ae7ad41a2041" providerId="ADAL" clId="{2DB5ED36-5BF7-491B-AC70-66D24C53FF26}" dt="2024-07-02T00:19:52.491" v="1861" actId="1076"/>
          <ac:spMkLst>
            <pc:docMk/>
            <pc:sldMk cId="2692211299" sldId="257"/>
            <ac:spMk id="12" creationId="{327DBB00-6408-17AE-D026-C4F8F56C542E}"/>
          </ac:spMkLst>
        </pc:spChg>
        <pc:spChg chg="add mod">
          <ac:chgData name="Cathy Moya" userId="8e3b76ac-e9c5-40b1-8aba-ae7ad41a2041" providerId="ADAL" clId="{2DB5ED36-5BF7-491B-AC70-66D24C53FF26}" dt="2024-07-02T00:22:14.339" v="1863" actId="14100"/>
          <ac:spMkLst>
            <pc:docMk/>
            <pc:sldMk cId="2692211299" sldId="257"/>
            <ac:spMk id="13" creationId="{290D9EF1-C64A-C8D0-78AF-55CB88E4654D}"/>
          </ac:spMkLst>
        </pc:spChg>
        <pc:spChg chg="add mod">
          <ac:chgData name="Cathy Moya" userId="8e3b76ac-e9c5-40b1-8aba-ae7ad41a2041" providerId="ADAL" clId="{2DB5ED36-5BF7-491B-AC70-66D24C53FF26}" dt="2024-07-02T00:22:42.080" v="1867" actId="14100"/>
          <ac:spMkLst>
            <pc:docMk/>
            <pc:sldMk cId="2692211299" sldId="257"/>
            <ac:spMk id="14" creationId="{CD04F4A6-6F06-60CD-FB13-93FBDD30B5CB}"/>
          </ac:spMkLst>
        </pc:spChg>
        <pc:spChg chg="add mod">
          <ac:chgData name="Cathy Moya" userId="8e3b76ac-e9c5-40b1-8aba-ae7ad41a2041" providerId="ADAL" clId="{2DB5ED36-5BF7-491B-AC70-66D24C53FF26}" dt="2024-07-02T00:23:06.171" v="1894" actId="1076"/>
          <ac:spMkLst>
            <pc:docMk/>
            <pc:sldMk cId="2692211299" sldId="257"/>
            <ac:spMk id="15" creationId="{5C9362AD-0B76-8D7D-A64B-3340A60CC2D5}"/>
          </ac:spMkLst>
        </pc:spChg>
        <pc:spChg chg="add mod">
          <ac:chgData name="Cathy Moya" userId="8e3b76ac-e9c5-40b1-8aba-ae7ad41a2041" providerId="ADAL" clId="{2DB5ED36-5BF7-491B-AC70-66D24C53FF26}" dt="2024-07-02T00:25:29.904" v="2108" actId="1037"/>
          <ac:spMkLst>
            <pc:docMk/>
            <pc:sldMk cId="2692211299" sldId="257"/>
            <ac:spMk id="16" creationId="{4D908A5A-5BE8-FD0C-92B1-328F295D59DA}"/>
          </ac:spMkLst>
        </pc:spChg>
        <pc:spChg chg="add mod">
          <ac:chgData name="Cathy Moya" userId="8e3b76ac-e9c5-40b1-8aba-ae7ad41a2041" providerId="ADAL" clId="{2DB5ED36-5BF7-491B-AC70-66D24C53FF26}" dt="2024-07-02T00:26:02.630" v="2112" actId="14100"/>
          <ac:spMkLst>
            <pc:docMk/>
            <pc:sldMk cId="2692211299" sldId="257"/>
            <ac:spMk id="17" creationId="{D6B21D4C-A9C1-8768-AB51-A3FD9DC32DC1}"/>
          </ac:spMkLst>
        </pc:spChg>
        <pc:spChg chg="add mod">
          <ac:chgData name="Cathy Moya" userId="8e3b76ac-e9c5-40b1-8aba-ae7ad41a2041" providerId="ADAL" clId="{2DB5ED36-5BF7-491B-AC70-66D24C53FF26}" dt="2024-07-02T00:26:31.712" v="2116" actId="14100"/>
          <ac:spMkLst>
            <pc:docMk/>
            <pc:sldMk cId="2692211299" sldId="257"/>
            <ac:spMk id="18" creationId="{D15F2C61-9A48-28C4-647F-4C8F01428EFC}"/>
          </ac:spMkLst>
        </pc:spChg>
        <pc:spChg chg="add mod">
          <ac:chgData name="Cathy Moya" userId="8e3b76ac-e9c5-40b1-8aba-ae7ad41a2041" providerId="ADAL" clId="{2DB5ED36-5BF7-491B-AC70-66D24C53FF26}" dt="2024-07-02T00:27:42.360" v="2139" actId="1076"/>
          <ac:spMkLst>
            <pc:docMk/>
            <pc:sldMk cId="2692211299" sldId="257"/>
            <ac:spMk id="19" creationId="{E56D4CA4-ED1C-0069-728E-41F6D323B7D8}"/>
          </ac:spMkLst>
        </pc:spChg>
        <pc:spChg chg="add mod">
          <ac:chgData name="Cathy Moya" userId="8e3b76ac-e9c5-40b1-8aba-ae7ad41a2041" providerId="ADAL" clId="{2DB5ED36-5BF7-491B-AC70-66D24C53FF26}" dt="2024-07-02T00:27:38.665" v="2138" actId="1076"/>
          <ac:spMkLst>
            <pc:docMk/>
            <pc:sldMk cId="2692211299" sldId="257"/>
            <ac:spMk id="20" creationId="{072AC168-F717-5718-0668-45FB8A7D859F}"/>
          </ac:spMkLst>
        </pc:spChg>
        <pc:spChg chg="add mod">
          <ac:chgData name="Cathy Moya" userId="8e3b76ac-e9c5-40b1-8aba-ae7ad41a2041" providerId="ADAL" clId="{2DB5ED36-5BF7-491B-AC70-66D24C53FF26}" dt="2024-07-02T00:28:44.109" v="2146"/>
          <ac:spMkLst>
            <pc:docMk/>
            <pc:sldMk cId="2692211299" sldId="257"/>
            <ac:spMk id="21" creationId="{3D7069B0-E95D-B5E8-4817-BC78DBDBF6EA}"/>
          </ac:spMkLst>
        </pc:spChg>
        <pc:spChg chg="add mod">
          <ac:chgData name="Cathy Moya" userId="8e3b76ac-e9c5-40b1-8aba-ae7ad41a2041" providerId="ADAL" clId="{2DB5ED36-5BF7-491B-AC70-66D24C53FF26}" dt="2024-07-02T00:32:47.886" v="2166" actId="255"/>
          <ac:spMkLst>
            <pc:docMk/>
            <pc:sldMk cId="2692211299" sldId="257"/>
            <ac:spMk id="22" creationId="{1A6E8053-2F3F-DC46-AA23-7BCE544DFF25}"/>
          </ac:spMkLst>
        </pc:spChg>
        <pc:spChg chg="add mod">
          <ac:chgData name="Cathy Moya" userId="8e3b76ac-e9c5-40b1-8aba-ae7ad41a2041" providerId="ADAL" clId="{2DB5ED36-5BF7-491B-AC70-66D24C53FF26}" dt="2024-07-02T00:35:07.082" v="2205" actId="1076"/>
          <ac:spMkLst>
            <pc:docMk/>
            <pc:sldMk cId="2692211299" sldId="257"/>
            <ac:spMk id="23" creationId="{FB5A7769-C7FC-9754-F6E4-5237F64196DE}"/>
          </ac:spMkLst>
        </pc:spChg>
        <pc:spChg chg="add mod">
          <ac:chgData name="Cathy Moya" userId="8e3b76ac-e9c5-40b1-8aba-ae7ad41a2041" providerId="ADAL" clId="{2DB5ED36-5BF7-491B-AC70-66D24C53FF26}" dt="2024-07-02T00:35:32.142" v="2210" actId="14100"/>
          <ac:spMkLst>
            <pc:docMk/>
            <pc:sldMk cId="2692211299" sldId="257"/>
            <ac:spMk id="24" creationId="{7CFADB2C-157B-642A-B9EB-579D8B2C78F8}"/>
          </ac:spMkLst>
        </pc:spChg>
        <pc:spChg chg="add mod">
          <ac:chgData name="Cathy Moya" userId="8e3b76ac-e9c5-40b1-8aba-ae7ad41a2041" providerId="ADAL" clId="{2DB5ED36-5BF7-491B-AC70-66D24C53FF26}" dt="2024-07-02T00:36:06.461" v="2215" actId="14100"/>
          <ac:spMkLst>
            <pc:docMk/>
            <pc:sldMk cId="2692211299" sldId="257"/>
            <ac:spMk id="25" creationId="{9DD5EE52-0C32-F3EF-C891-3EF0D172477C}"/>
          </ac:spMkLst>
        </pc:spChg>
        <pc:spChg chg="add mod">
          <ac:chgData name="Cathy Moya" userId="8e3b76ac-e9c5-40b1-8aba-ae7ad41a2041" providerId="ADAL" clId="{2DB5ED36-5BF7-491B-AC70-66D24C53FF26}" dt="2024-07-02T00:36:39.145" v="2266" actId="1076"/>
          <ac:spMkLst>
            <pc:docMk/>
            <pc:sldMk cId="2692211299" sldId="257"/>
            <ac:spMk id="26" creationId="{BB9AF875-CAF5-BE39-B21A-FF0F9698F096}"/>
          </ac:spMkLst>
        </pc:spChg>
        <pc:spChg chg="add mod">
          <ac:chgData name="Cathy Moya" userId="8e3b76ac-e9c5-40b1-8aba-ae7ad41a2041" providerId="ADAL" clId="{2DB5ED36-5BF7-491B-AC70-66D24C53FF26}" dt="2024-07-02T00:37:10.532" v="2270" actId="14100"/>
          <ac:spMkLst>
            <pc:docMk/>
            <pc:sldMk cId="2692211299" sldId="257"/>
            <ac:spMk id="27" creationId="{F2B9CEA8-795A-27D3-0BDB-4E8BB4E956A5}"/>
          </ac:spMkLst>
        </pc:spChg>
        <pc:spChg chg="add mod">
          <ac:chgData name="Cathy Moya" userId="8e3b76ac-e9c5-40b1-8aba-ae7ad41a2041" providerId="ADAL" clId="{2DB5ED36-5BF7-491B-AC70-66D24C53FF26}" dt="2024-07-02T00:38:18.553" v="2295" actId="1037"/>
          <ac:spMkLst>
            <pc:docMk/>
            <pc:sldMk cId="2692211299" sldId="257"/>
            <ac:spMk id="28" creationId="{1F654371-0A63-D76A-4FF8-CA0C8BC4EE50}"/>
          </ac:spMkLst>
        </pc:spChg>
        <pc:spChg chg="add mod">
          <ac:chgData name="Cathy Moya" userId="8e3b76ac-e9c5-40b1-8aba-ae7ad41a2041" providerId="ADAL" clId="{2DB5ED36-5BF7-491B-AC70-66D24C53FF26}" dt="2024-07-02T00:40:44.120" v="2311" actId="14100"/>
          <ac:spMkLst>
            <pc:docMk/>
            <pc:sldMk cId="2692211299" sldId="257"/>
            <ac:spMk id="29" creationId="{D19F569B-7C4A-59FB-7E10-8A64DD1A673D}"/>
          </ac:spMkLst>
        </pc:spChg>
        <pc:spChg chg="add del">
          <ac:chgData name="Cathy Moya" userId="8e3b76ac-e9c5-40b1-8aba-ae7ad41a2041" providerId="ADAL" clId="{2DB5ED36-5BF7-491B-AC70-66D24C53FF26}" dt="2024-07-02T00:40:18.182" v="2306" actId="22"/>
          <ac:spMkLst>
            <pc:docMk/>
            <pc:sldMk cId="2692211299" sldId="257"/>
            <ac:spMk id="31" creationId="{E8D80B25-8138-C551-3C25-17599526F243}"/>
          </ac:spMkLst>
        </pc:spChg>
        <pc:spChg chg="add mod">
          <ac:chgData name="Cathy Moya" userId="8e3b76ac-e9c5-40b1-8aba-ae7ad41a2041" providerId="ADAL" clId="{2DB5ED36-5BF7-491B-AC70-66D24C53FF26}" dt="2024-07-02T00:40:40.881" v="2310" actId="14100"/>
          <ac:spMkLst>
            <pc:docMk/>
            <pc:sldMk cId="2692211299" sldId="257"/>
            <ac:spMk id="33" creationId="{9282269E-33B9-5095-733B-29254E7207A4}"/>
          </ac:spMkLst>
        </pc:spChg>
        <pc:spChg chg="add mod">
          <ac:chgData name="Cathy Moya" userId="8e3b76ac-e9c5-40b1-8aba-ae7ad41a2041" providerId="ADAL" clId="{2DB5ED36-5BF7-491B-AC70-66D24C53FF26}" dt="2024-07-02T00:51:24.007" v="2341" actId="14100"/>
          <ac:spMkLst>
            <pc:docMk/>
            <pc:sldMk cId="2692211299" sldId="257"/>
            <ac:spMk id="34" creationId="{9EF44B93-E14C-1C14-A9F6-A43747150785}"/>
          </ac:spMkLst>
        </pc:spChg>
        <pc:spChg chg="add mod">
          <ac:chgData name="Cathy Moya" userId="8e3b76ac-e9c5-40b1-8aba-ae7ad41a2041" providerId="ADAL" clId="{2DB5ED36-5BF7-491B-AC70-66D24C53FF26}" dt="2024-07-02T00:53:27.914" v="2357" actId="14100"/>
          <ac:spMkLst>
            <pc:docMk/>
            <pc:sldMk cId="2692211299" sldId="257"/>
            <ac:spMk id="35" creationId="{814742D5-8021-4B1E-5AAA-11D1BD1FC7A0}"/>
          </ac:spMkLst>
        </pc:spChg>
        <pc:spChg chg="add mod">
          <ac:chgData name="Cathy Moya" userId="8e3b76ac-e9c5-40b1-8aba-ae7ad41a2041" providerId="ADAL" clId="{2DB5ED36-5BF7-491B-AC70-66D24C53FF26}" dt="2024-07-02T01:06:59.107" v="2457" actId="1076"/>
          <ac:spMkLst>
            <pc:docMk/>
            <pc:sldMk cId="2692211299" sldId="257"/>
            <ac:spMk id="36" creationId="{184AD4A5-94BF-F0C8-DEA0-250F14B36F1C}"/>
          </ac:spMkLst>
        </pc:spChg>
        <pc:spChg chg="add mod">
          <ac:chgData name="Cathy Moya" userId="8e3b76ac-e9c5-40b1-8aba-ae7ad41a2041" providerId="ADAL" clId="{2DB5ED36-5BF7-491B-AC70-66D24C53FF26}" dt="2024-07-02T01:07:59.108" v="2467" actId="14100"/>
          <ac:spMkLst>
            <pc:docMk/>
            <pc:sldMk cId="2692211299" sldId="257"/>
            <ac:spMk id="37" creationId="{FB84223C-78F2-B792-9974-4B0598650E67}"/>
          </ac:spMkLst>
        </pc:spChg>
        <pc:spChg chg="add mod">
          <ac:chgData name="Cathy Moya" userId="8e3b76ac-e9c5-40b1-8aba-ae7ad41a2041" providerId="ADAL" clId="{2DB5ED36-5BF7-491B-AC70-66D24C53FF26}" dt="2024-07-02T01:10:59.613" v="2481" actId="1076"/>
          <ac:spMkLst>
            <pc:docMk/>
            <pc:sldMk cId="2692211299" sldId="257"/>
            <ac:spMk id="38" creationId="{8B985749-2C19-5DB7-4BAC-4D30BB7A67B7}"/>
          </ac:spMkLst>
        </pc:spChg>
        <pc:spChg chg="add mod">
          <ac:chgData name="Cathy Moya" userId="8e3b76ac-e9c5-40b1-8aba-ae7ad41a2041" providerId="ADAL" clId="{2DB5ED36-5BF7-491B-AC70-66D24C53FF26}" dt="2024-07-02T01:11:05.640" v="2483" actId="1076"/>
          <ac:spMkLst>
            <pc:docMk/>
            <pc:sldMk cId="2692211299" sldId="257"/>
            <ac:spMk id="39" creationId="{F18E9DE1-6C1D-0DD7-82DF-9812D50B0D3E}"/>
          </ac:spMkLst>
        </pc:spChg>
        <pc:picChg chg="add mod modCrop">
          <ac:chgData name="Cathy Moya" userId="8e3b76ac-e9c5-40b1-8aba-ae7ad41a2041" providerId="ADAL" clId="{2DB5ED36-5BF7-491B-AC70-66D24C53FF26}" dt="2024-07-02T00:30:23.984" v="2151" actId="1076"/>
          <ac:picMkLst>
            <pc:docMk/>
            <pc:sldMk cId="2692211299" sldId="257"/>
            <ac:picMk id="3" creationId="{162A2D90-AC01-DED3-B50E-BA8A8512B017}"/>
          </ac:picMkLst>
        </pc:picChg>
      </pc:sldChg>
      <pc:sldChg chg="addSp delSp modSp new mod">
        <pc:chgData name="Cathy Moya" userId="8e3b76ac-e9c5-40b1-8aba-ae7ad41a2041" providerId="ADAL" clId="{2DB5ED36-5BF7-491B-AC70-66D24C53FF26}" dt="2024-07-02T01:31:37.390" v="2753" actId="1076"/>
        <pc:sldMkLst>
          <pc:docMk/>
          <pc:sldMk cId="3305352068" sldId="258"/>
        </pc:sldMkLst>
        <pc:spChg chg="add mod">
          <ac:chgData name="Cathy Moya" userId="8e3b76ac-e9c5-40b1-8aba-ae7ad41a2041" providerId="ADAL" clId="{2DB5ED36-5BF7-491B-AC70-66D24C53FF26}" dt="2024-07-02T01:20:30.501" v="2699" actId="552"/>
          <ac:spMkLst>
            <pc:docMk/>
            <pc:sldMk cId="3305352068" sldId="258"/>
            <ac:spMk id="2" creationId="{415DECA5-B9D6-DAEF-24EB-99F554785A96}"/>
          </ac:spMkLst>
        </pc:spChg>
        <pc:spChg chg="add del mod">
          <ac:chgData name="Cathy Moya" userId="8e3b76ac-e9c5-40b1-8aba-ae7ad41a2041" providerId="ADAL" clId="{2DB5ED36-5BF7-491B-AC70-66D24C53FF26}" dt="2024-07-02T01:18:50.900" v="2689" actId="478"/>
          <ac:spMkLst>
            <pc:docMk/>
            <pc:sldMk cId="3305352068" sldId="258"/>
            <ac:spMk id="3" creationId="{8C320E86-668D-5760-E54F-48AE4B464AC3}"/>
          </ac:spMkLst>
        </pc:spChg>
        <pc:spChg chg="add mod">
          <ac:chgData name="Cathy Moya" userId="8e3b76ac-e9c5-40b1-8aba-ae7ad41a2041" providerId="ADAL" clId="{2DB5ED36-5BF7-491B-AC70-66D24C53FF26}" dt="2024-07-02T01:31:27.952" v="2752" actId="554"/>
          <ac:spMkLst>
            <pc:docMk/>
            <pc:sldMk cId="3305352068" sldId="258"/>
            <ac:spMk id="5" creationId="{5868E21E-CE49-606C-665A-9504FDE2BCD9}"/>
          </ac:spMkLst>
        </pc:spChg>
        <pc:spChg chg="add del mod">
          <ac:chgData name="Cathy Moya" userId="8e3b76ac-e9c5-40b1-8aba-ae7ad41a2041" providerId="ADAL" clId="{2DB5ED36-5BF7-491B-AC70-66D24C53FF26}" dt="2024-07-02T01:18:58.565" v="2691" actId="478"/>
          <ac:spMkLst>
            <pc:docMk/>
            <pc:sldMk cId="3305352068" sldId="258"/>
            <ac:spMk id="6" creationId="{C3F54A69-B88C-22FE-D9FE-CB0F2DA9F5D8}"/>
          </ac:spMkLst>
        </pc:spChg>
        <pc:spChg chg="add mod">
          <ac:chgData name="Cathy Moya" userId="8e3b76ac-e9c5-40b1-8aba-ae7ad41a2041" providerId="ADAL" clId="{2DB5ED36-5BF7-491B-AC70-66D24C53FF26}" dt="2024-07-02T01:20:30.501" v="2699" actId="552"/>
          <ac:spMkLst>
            <pc:docMk/>
            <pc:sldMk cId="3305352068" sldId="258"/>
            <ac:spMk id="7" creationId="{7B1107E9-20E5-A003-6C20-BC562F768C74}"/>
          </ac:spMkLst>
        </pc:spChg>
        <pc:spChg chg="add mod">
          <ac:chgData name="Cathy Moya" userId="8e3b76ac-e9c5-40b1-8aba-ae7ad41a2041" providerId="ADAL" clId="{2DB5ED36-5BF7-491B-AC70-66D24C53FF26}" dt="2024-07-02T01:22:09.262" v="2724" actId="552"/>
          <ac:spMkLst>
            <pc:docMk/>
            <pc:sldMk cId="3305352068" sldId="258"/>
            <ac:spMk id="8" creationId="{76CCF946-6657-E33C-52C1-D98868C7CEB5}"/>
          </ac:spMkLst>
        </pc:spChg>
        <pc:spChg chg="add mod">
          <ac:chgData name="Cathy Moya" userId="8e3b76ac-e9c5-40b1-8aba-ae7ad41a2041" providerId="ADAL" clId="{2DB5ED36-5BF7-491B-AC70-66D24C53FF26}" dt="2024-07-02T01:31:27.952" v="2752" actId="554"/>
          <ac:spMkLst>
            <pc:docMk/>
            <pc:sldMk cId="3305352068" sldId="258"/>
            <ac:spMk id="9" creationId="{6C4E78AE-19F0-6D52-D776-D6C69B9E9572}"/>
          </ac:spMkLst>
        </pc:spChg>
        <pc:spChg chg="add mod">
          <ac:chgData name="Cathy Moya" userId="8e3b76ac-e9c5-40b1-8aba-ae7ad41a2041" providerId="ADAL" clId="{2DB5ED36-5BF7-491B-AC70-66D24C53FF26}" dt="2024-07-02T01:31:37.390" v="2753" actId="1076"/>
          <ac:spMkLst>
            <pc:docMk/>
            <pc:sldMk cId="3305352068" sldId="258"/>
            <ac:spMk id="10" creationId="{71C7158C-4DCF-38DB-724F-FBEDB0820B5B}"/>
          </ac:spMkLst>
        </pc:spChg>
        <pc:spChg chg="add del mod">
          <ac:chgData name="Cathy Moya" userId="8e3b76ac-e9c5-40b1-8aba-ae7ad41a2041" providerId="ADAL" clId="{2DB5ED36-5BF7-491B-AC70-66D24C53FF26}" dt="2024-07-02T01:19:14.587" v="2695" actId="478"/>
          <ac:spMkLst>
            <pc:docMk/>
            <pc:sldMk cId="3305352068" sldId="258"/>
            <ac:spMk id="11" creationId="{7434F8CA-FCF1-F4DC-6E35-9B94C2E93DD0}"/>
          </ac:spMkLst>
        </pc:spChg>
        <pc:spChg chg="add mod">
          <ac:chgData name="Cathy Moya" userId="8e3b76ac-e9c5-40b1-8aba-ae7ad41a2041" providerId="ADAL" clId="{2DB5ED36-5BF7-491B-AC70-66D24C53FF26}" dt="2024-07-02T01:22:09.262" v="2724" actId="552"/>
          <ac:spMkLst>
            <pc:docMk/>
            <pc:sldMk cId="3305352068" sldId="258"/>
            <ac:spMk id="12" creationId="{D6993FCD-19E5-D806-C1AA-B9F911BE1D45}"/>
          </ac:spMkLst>
        </pc:spChg>
        <pc:spChg chg="add del mod">
          <ac:chgData name="Cathy Moya" userId="8e3b76ac-e9c5-40b1-8aba-ae7ad41a2041" providerId="ADAL" clId="{2DB5ED36-5BF7-491B-AC70-66D24C53FF26}" dt="2024-07-02T01:19:05.988" v="2693" actId="478"/>
          <ac:spMkLst>
            <pc:docMk/>
            <pc:sldMk cId="3305352068" sldId="258"/>
            <ac:spMk id="13" creationId="{3C4C929D-69EA-AEBC-1E82-F9D4080C17AF}"/>
          </ac:spMkLst>
        </pc:spChg>
        <pc:spChg chg="add mod">
          <ac:chgData name="Cathy Moya" userId="8e3b76ac-e9c5-40b1-8aba-ae7ad41a2041" providerId="ADAL" clId="{2DB5ED36-5BF7-491B-AC70-66D24C53FF26}" dt="2024-07-02T01:20:30.501" v="2699" actId="552"/>
          <ac:spMkLst>
            <pc:docMk/>
            <pc:sldMk cId="3305352068" sldId="258"/>
            <ac:spMk id="14" creationId="{E34A6A01-552A-E2CB-92CB-AEDF266BEFBF}"/>
          </ac:spMkLst>
        </pc:spChg>
        <pc:spChg chg="add del mod">
          <ac:chgData name="Cathy Moya" userId="8e3b76ac-e9c5-40b1-8aba-ae7ad41a2041" providerId="ADAL" clId="{2DB5ED36-5BF7-491B-AC70-66D24C53FF26}" dt="2024-07-02T01:16:32.784" v="2660" actId="478"/>
          <ac:spMkLst>
            <pc:docMk/>
            <pc:sldMk cId="3305352068" sldId="258"/>
            <ac:spMk id="15" creationId="{9A87DF4B-E525-30E0-1C88-88051FE123D0}"/>
          </ac:spMkLst>
        </pc:spChg>
        <pc:spChg chg="add mod">
          <ac:chgData name="Cathy Moya" userId="8e3b76ac-e9c5-40b1-8aba-ae7ad41a2041" providerId="ADAL" clId="{2DB5ED36-5BF7-491B-AC70-66D24C53FF26}" dt="2024-07-02T01:20:30.501" v="2699" actId="552"/>
          <ac:spMkLst>
            <pc:docMk/>
            <pc:sldMk cId="3305352068" sldId="258"/>
            <ac:spMk id="17" creationId="{D5B142E1-E241-935F-2568-7CB0A307CAE1}"/>
          </ac:spMkLst>
        </pc:spChg>
        <pc:spChg chg="add del mod">
          <ac:chgData name="Cathy Moya" userId="8e3b76ac-e9c5-40b1-8aba-ae7ad41a2041" providerId="ADAL" clId="{2DB5ED36-5BF7-491B-AC70-66D24C53FF26}" dt="2024-07-02T01:16:53.989" v="2664" actId="478"/>
          <ac:spMkLst>
            <pc:docMk/>
            <pc:sldMk cId="3305352068" sldId="258"/>
            <ac:spMk id="18" creationId="{D129CB92-E305-7FAD-9415-2796DA5F75BC}"/>
          </ac:spMkLst>
        </pc:spChg>
        <pc:spChg chg="add del mod">
          <ac:chgData name="Cathy Moya" userId="8e3b76ac-e9c5-40b1-8aba-ae7ad41a2041" providerId="ADAL" clId="{2DB5ED36-5BF7-491B-AC70-66D24C53FF26}" dt="2024-07-02T01:16:13.329" v="2654" actId="478"/>
          <ac:spMkLst>
            <pc:docMk/>
            <pc:sldMk cId="3305352068" sldId="258"/>
            <ac:spMk id="19" creationId="{A526B25B-47B8-7E3B-4729-879B60130858}"/>
          </ac:spMkLst>
        </pc:spChg>
        <pc:spChg chg="add del mod">
          <ac:chgData name="Cathy Moya" userId="8e3b76ac-e9c5-40b1-8aba-ae7ad41a2041" providerId="ADAL" clId="{2DB5ED36-5BF7-491B-AC70-66D24C53FF26}" dt="2024-07-02T01:18:29.456" v="2685" actId="478"/>
          <ac:spMkLst>
            <pc:docMk/>
            <pc:sldMk cId="3305352068" sldId="258"/>
            <ac:spMk id="20" creationId="{3ED2B4C9-C275-D142-41F0-EADDEFB274AC}"/>
          </ac:spMkLst>
        </pc:spChg>
        <pc:spChg chg="add mod">
          <ac:chgData name="Cathy Moya" userId="8e3b76ac-e9c5-40b1-8aba-ae7ad41a2041" providerId="ADAL" clId="{2DB5ED36-5BF7-491B-AC70-66D24C53FF26}" dt="2024-07-02T01:20:30.501" v="2699" actId="552"/>
          <ac:spMkLst>
            <pc:docMk/>
            <pc:sldMk cId="3305352068" sldId="258"/>
            <ac:spMk id="22" creationId="{6A716D89-2F7B-8B9A-2D37-1A829615B4A6}"/>
          </ac:spMkLst>
        </pc:spChg>
        <pc:spChg chg="add mod">
          <ac:chgData name="Cathy Moya" userId="8e3b76ac-e9c5-40b1-8aba-ae7ad41a2041" providerId="ADAL" clId="{2DB5ED36-5BF7-491B-AC70-66D24C53FF26}" dt="2024-07-02T01:20:30.501" v="2699" actId="552"/>
          <ac:spMkLst>
            <pc:docMk/>
            <pc:sldMk cId="3305352068" sldId="258"/>
            <ac:spMk id="23" creationId="{382AB1F9-DF85-D7C7-858F-881007CB7E71}"/>
          </ac:spMkLst>
        </pc:spChg>
        <pc:spChg chg="add del mod">
          <ac:chgData name="Cathy Moya" userId="8e3b76ac-e9c5-40b1-8aba-ae7ad41a2041" providerId="ADAL" clId="{2DB5ED36-5BF7-491B-AC70-66D24C53FF26}" dt="2024-07-02T00:34:20.331" v="2199" actId="478"/>
          <ac:spMkLst>
            <pc:docMk/>
            <pc:sldMk cId="3305352068" sldId="258"/>
            <ac:spMk id="24" creationId="{8CF11445-D803-78C9-9734-138A9C999E01}"/>
          </ac:spMkLst>
        </pc:spChg>
        <pc:spChg chg="add del">
          <ac:chgData name="Cathy Moya" userId="8e3b76ac-e9c5-40b1-8aba-ae7ad41a2041" providerId="ADAL" clId="{2DB5ED36-5BF7-491B-AC70-66D24C53FF26}" dt="2024-07-02T00:34:22.966" v="2201" actId="22"/>
          <ac:spMkLst>
            <pc:docMk/>
            <pc:sldMk cId="3305352068" sldId="258"/>
            <ac:spMk id="26" creationId="{36CDEB65-03A4-F284-20EB-E71FB98405F0}"/>
          </ac:spMkLst>
        </pc:spChg>
        <pc:spChg chg="add mod">
          <ac:chgData name="Cathy Moya" userId="8e3b76ac-e9c5-40b1-8aba-ae7ad41a2041" providerId="ADAL" clId="{2DB5ED36-5BF7-491B-AC70-66D24C53FF26}" dt="2024-07-02T01:19:51.313" v="2697" actId="552"/>
          <ac:spMkLst>
            <pc:docMk/>
            <pc:sldMk cId="3305352068" sldId="258"/>
            <ac:spMk id="27" creationId="{21637D88-5015-56CF-1F56-A64453227181}"/>
          </ac:spMkLst>
        </pc:spChg>
        <pc:spChg chg="add mod">
          <ac:chgData name="Cathy Moya" userId="8e3b76ac-e9c5-40b1-8aba-ae7ad41a2041" providerId="ADAL" clId="{2DB5ED36-5BF7-491B-AC70-66D24C53FF26}" dt="2024-07-02T01:19:51.313" v="2697" actId="552"/>
          <ac:spMkLst>
            <pc:docMk/>
            <pc:sldMk cId="3305352068" sldId="258"/>
            <ac:spMk id="28" creationId="{AA20FCEF-5350-A15A-B793-229B712D6219}"/>
          </ac:spMkLst>
        </pc:spChg>
        <pc:spChg chg="add mod">
          <ac:chgData name="Cathy Moya" userId="8e3b76ac-e9c5-40b1-8aba-ae7ad41a2041" providerId="ADAL" clId="{2DB5ED36-5BF7-491B-AC70-66D24C53FF26}" dt="2024-07-02T00:36:09.643" v="2216"/>
          <ac:spMkLst>
            <pc:docMk/>
            <pc:sldMk cId="3305352068" sldId="258"/>
            <ac:spMk id="29" creationId="{83CA3848-7075-81E9-4325-748B8B15FD59}"/>
          </ac:spMkLst>
        </pc:spChg>
        <pc:spChg chg="add mod">
          <ac:chgData name="Cathy Moya" userId="8e3b76ac-e9c5-40b1-8aba-ae7ad41a2041" providerId="ADAL" clId="{2DB5ED36-5BF7-491B-AC70-66D24C53FF26}" dt="2024-07-02T01:19:51.313" v="2697" actId="552"/>
          <ac:spMkLst>
            <pc:docMk/>
            <pc:sldMk cId="3305352068" sldId="258"/>
            <ac:spMk id="30" creationId="{0C28A5A3-5A79-BD09-2A71-3FA487CF92B8}"/>
          </ac:spMkLst>
        </pc:spChg>
        <pc:spChg chg="add del mod">
          <ac:chgData name="Cathy Moya" userId="8e3b76ac-e9c5-40b1-8aba-ae7ad41a2041" providerId="ADAL" clId="{2DB5ED36-5BF7-491B-AC70-66D24C53FF26}" dt="2024-07-02T01:18:33.616" v="2686" actId="478"/>
          <ac:spMkLst>
            <pc:docMk/>
            <pc:sldMk cId="3305352068" sldId="258"/>
            <ac:spMk id="31" creationId="{690ADFCB-9BF8-C938-4A50-9EC9B6A918B3}"/>
          </ac:spMkLst>
        </pc:spChg>
        <pc:spChg chg="add mod">
          <ac:chgData name="Cathy Moya" userId="8e3b76ac-e9c5-40b1-8aba-ae7ad41a2041" providerId="ADAL" clId="{2DB5ED36-5BF7-491B-AC70-66D24C53FF26}" dt="2024-07-02T00:40:59.699" v="2313" actId="552"/>
          <ac:spMkLst>
            <pc:docMk/>
            <pc:sldMk cId="3305352068" sldId="258"/>
            <ac:spMk id="33" creationId="{C5C6C5C9-83DD-FB89-D1B3-B2AF4C6BD204}"/>
          </ac:spMkLst>
        </pc:spChg>
        <pc:spChg chg="add mod">
          <ac:chgData name="Cathy Moya" userId="8e3b76ac-e9c5-40b1-8aba-ae7ad41a2041" providerId="ADAL" clId="{2DB5ED36-5BF7-491B-AC70-66D24C53FF26}" dt="2024-07-02T01:28:06.014" v="2729" actId="207"/>
          <ac:spMkLst>
            <pc:docMk/>
            <pc:sldMk cId="3305352068" sldId="258"/>
            <ac:spMk id="34" creationId="{A8400EDB-9159-7F4A-F20E-7465686B45FD}"/>
          </ac:spMkLst>
        </pc:spChg>
        <pc:spChg chg="add mod">
          <ac:chgData name="Cathy Moya" userId="8e3b76ac-e9c5-40b1-8aba-ae7ad41a2041" providerId="ADAL" clId="{2DB5ED36-5BF7-491B-AC70-66D24C53FF26}" dt="2024-07-02T01:28:06.014" v="2729" actId="207"/>
          <ac:spMkLst>
            <pc:docMk/>
            <pc:sldMk cId="3305352068" sldId="258"/>
            <ac:spMk id="35" creationId="{9D2EF903-95A8-B5A1-0526-1A864A939250}"/>
          </ac:spMkLst>
        </pc:spChg>
        <pc:spChg chg="add del mod">
          <ac:chgData name="Cathy Moya" userId="8e3b76ac-e9c5-40b1-8aba-ae7ad41a2041" providerId="ADAL" clId="{2DB5ED36-5BF7-491B-AC70-66D24C53FF26}" dt="2024-07-02T01:16:28.434" v="2659" actId="478"/>
          <ac:spMkLst>
            <pc:docMk/>
            <pc:sldMk cId="3305352068" sldId="258"/>
            <ac:spMk id="42" creationId="{4642630D-974E-CC3D-DDAD-D4B942B8255F}"/>
          </ac:spMkLst>
        </pc:spChg>
        <pc:spChg chg="add mod">
          <ac:chgData name="Cathy Moya" userId="8e3b76ac-e9c5-40b1-8aba-ae7ad41a2041" providerId="ADAL" clId="{2DB5ED36-5BF7-491B-AC70-66D24C53FF26}" dt="2024-07-02T00:52:37.529" v="2350" actId="14100"/>
          <ac:spMkLst>
            <pc:docMk/>
            <pc:sldMk cId="3305352068" sldId="258"/>
            <ac:spMk id="43" creationId="{46531682-528D-7CAB-A474-5483FF640A59}"/>
          </ac:spMkLst>
        </pc:spChg>
        <pc:spChg chg="add del mod">
          <ac:chgData name="Cathy Moya" userId="8e3b76ac-e9c5-40b1-8aba-ae7ad41a2041" providerId="ADAL" clId="{2DB5ED36-5BF7-491B-AC70-66D24C53FF26}" dt="2024-07-02T01:17:22.101" v="2669" actId="478"/>
          <ac:spMkLst>
            <pc:docMk/>
            <pc:sldMk cId="3305352068" sldId="258"/>
            <ac:spMk id="46" creationId="{E2192985-021F-E943-C457-527F4D42A50B}"/>
          </ac:spMkLst>
        </pc:spChg>
        <pc:spChg chg="add mod">
          <ac:chgData name="Cathy Moya" userId="8e3b76ac-e9c5-40b1-8aba-ae7ad41a2041" providerId="ADAL" clId="{2DB5ED36-5BF7-491B-AC70-66D24C53FF26}" dt="2024-07-02T01:21:40.032" v="2723" actId="1035"/>
          <ac:spMkLst>
            <pc:docMk/>
            <pc:sldMk cId="3305352068" sldId="258"/>
            <ac:spMk id="55" creationId="{AC245AFA-454C-167D-5A5E-3D295C757F0C}"/>
          </ac:spMkLst>
        </pc:spChg>
        <pc:spChg chg="add del mod">
          <ac:chgData name="Cathy Moya" userId="8e3b76ac-e9c5-40b1-8aba-ae7ad41a2041" providerId="ADAL" clId="{2DB5ED36-5BF7-491B-AC70-66D24C53FF26}" dt="2024-07-02T01:16:56.667" v="2665" actId="478"/>
          <ac:spMkLst>
            <pc:docMk/>
            <pc:sldMk cId="3305352068" sldId="258"/>
            <ac:spMk id="57" creationId="{AF5E60F6-141C-8C30-A0C3-1E119733B595}"/>
          </ac:spMkLst>
        </pc:spChg>
        <pc:spChg chg="add del mod">
          <ac:chgData name="Cathy Moya" userId="8e3b76ac-e9c5-40b1-8aba-ae7ad41a2041" providerId="ADAL" clId="{2DB5ED36-5BF7-491B-AC70-66D24C53FF26}" dt="2024-07-02T01:16:25.787" v="2658" actId="478"/>
          <ac:spMkLst>
            <pc:docMk/>
            <pc:sldMk cId="3305352068" sldId="258"/>
            <ac:spMk id="62" creationId="{8F00E7C6-A3EF-8A2B-AE74-A77363035DCA}"/>
          </ac:spMkLst>
        </pc:spChg>
        <pc:spChg chg="add del mod">
          <ac:chgData name="Cathy Moya" userId="8e3b76ac-e9c5-40b1-8aba-ae7ad41a2041" providerId="ADAL" clId="{2DB5ED36-5BF7-491B-AC70-66D24C53FF26}" dt="2024-07-02T01:16:22.960" v="2657" actId="478"/>
          <ac:spMkLst>
            <pc:docMk/>
            <pc:sldMk cId="3305352068" sldId="258"/>
            <ac:spMk id="63" creationId="{0FA7E02B-017A-5B6B-A159-6D282AD46DE6}"/>
          </ac:spMkLst>
        </pc:spChg>
        <pc:spChg chg="add mod">
          <ac:chgData name="Cathy Moya" userId="8e3b76ac-e9c5-40b1-8aba-ae7ad41a2041" providerId="ADAL" clId="{2DB5ED36-5BF7-491B-AC70-66D24C53FF26}" dt="2024-07-02T01:21:40.032" v="2723" actId="1035"/>
          <ac:spMkLst>
            <pc:docMk/>
            <pc:sldMk cId="3305352068" sldId="258"/>
            <ac:spMk id="64" creationId="{80169ABC-8447-8B96-393C-9987985EAAB9}"/>
          </ac:spMkLst>
        </pc:spChg>
        <pc:spChg chg="add mod">
          <ac:chgData name="Cathy Moya" userId="8e3b76ac-e9c5-40b1-8aba-ae7ad41a2041" providerId="ADAL" clId="{2DB5ED36-5BF7-491B-AC70-66D24C53FF26}" dt="2024-07-02T01:30:27.145" v="2746" actId="554"/>
          <ac:spMkLst>
            <pc:docMk/>
            <pc:sldMk cId="3305352068" sldId="258"/>
            <ac:spMk id="65" creationId="{0C98CADB-6314-25F3-9FA3-3DA691AD3AB4}"/>
          </ac:spMkLst>
        </pc:spChg>
        <pc:spChg chg="add mod">
          <ac:chgData name="Cathy Moya" userId="8e3b76ac-e9c5-40b1-8aba-ae7ad41a2041" providerId="ADAL" clId="{2DB5ED36-5BF7-491B-AC70-66D24C53FF26}" dt="2024-07-02T01:30:41.431" v="2747" actId="14100"/>
          <ac:spMkLst>
            <pc:docMk/>
            <pc:sldMk cId="3305352068" sldId="258"/>
            <ac:spMk id="66" creationId="{938D879A-E6AD-6DE3-35AE-0557286791BF}"/>
          </ac:spMkLst>
        </pc:spChg>
        <pc:spChg chg="add mod">
          <ac:chgData name="Cathy Moya" userId="8e3b76ac-e9c5-40b1-8aba-ae7ad41a2041" providerId="ADAL" clId="{2DB5ED36-5BF7-491B-AC70-66D24C53FF26}" dt="2024-07-02T01:30:27.145" v="2746" actId="554"/>
          <ac:spMkLst>
            <pc:docMk/>
            <pc:sldMk cId="3305352068" sldId="258"/>
            <ac:spMk id="67" creationId="{97645C86-A823-4344-25DE-AF6F9F2D4E71}"/>
          </ac:spMkLst>
        </pc:spChg>
        <pc:spChg chg="add del mod ord modVis">
          <ac:chgData name="Cathy Moya" userId="8e3b76ac-e9c5-40b1-8aba-ae7ad41a2041" providerId="ADAL" clId="{2DB5ED36-5BF7-491B-AC70-66D24C53FF26}" dt="2024-07-02T01:30:18.159" v="2745" actId="554"/>
          <ac:spMkLst>
            <pc:docMk/>
            <pc:sldMk cId="3305352068" sldId="258"/>
            <ac:spMk id="68" creationId="{E61117C7-C0A0-000E-9FE9-018368E09B4A}"/>
          </ac:spMkLst>
        </pc:spChg>
        <pc:spChg chg="add mod ord">
          <ac:chgData name="Cathy Moya" userId="8e3b76ac-e9c5-40b1-8aba-ae7ad41a2041" providerId="ADAL" clId="{2DB5ED36-5BF7-491B-AC70-66D24C53FF26}" dt="2024-07-02T01:30:18.159" v="2745" actId="554"/>
          <ac:spMkLst>
            <pc:docMk/>
            <pc:sldMk cId="3305352068" sldId="258"/>
            <ac:spMk id="69" creationId="{08FDC501-54A3-8183-69C1-FAB6DA889134}"/>
          </ac:spMkLst>
        </pc:spChg>
        <pc:picChg chg="add mod ord">
          <ac:chgData name="Cathy Moya" userId="8e3b76ac-e9c5-40b1-8aba-ae7ad41a2041" providerId="ADAL" clId="{2DB5ED36-5BF7-491B-AC70-66D24C53FF26}" dt="2024-07-01T23:58:12.371" v="1251" actId="167"/>
          <ac:picMkLst>
            <pc:docMk/>
            <pc:sldMk cId="3305352068" sldId="258"/>
            <ac:picMk id="4" creationId="{F4F1CA09-03FE-1C23-D0B2-A0D33E6FE4F0}"/>
          </ac:picMkLst>
        </pc:picChg>
        <pc:picChg chg="add mod ord">
          <ac:chgData name="Cathy Moya" userId="8e3b76ac-e9c5-40b1-8aba-ae7ad41a2041" providerId="ADAL" clId="{2DB5ED36-5BF7-491B-AC70-66D24C53FF26}" dt="2024-07-02T00:23:53.922" v="1901" actId="14100"/>
          <ac:picMkLst>
            <pc:docMk/>
            <pc:sldMk cId="3305352068" sldId="258"/>
            <ac:picMk id="16" creationId="{8B929EB6-4064-A509-B8A5-39DDDBA54464}"/>
          </ac:picMkLst>
        </pc:picChg>
        <pc:picChg chg="add mod modVis">
          <ac:chgData name="Cathy Moya" userId="8e3b76ac-e9c5-40b1-8aba-ae7ad41a2041" providerId="ADAL" clId="{2DB5ED36-5BF7-491B-AC70-66D24C53FF26}" dt="2024-07-02T01:29:57.953" v="2743" actId="14100"/>
          <ac:picMkLst>
            <pc:docMk/>
            <pc:sldMk cId="3305352068" sldId="258"/>
            <ac:picMk id="21" creationId="{11431615-63CD-F190-9E7F-BC11B2ECEA7F}"/>
          </ac:picMkLst>
        </pc:picChg>
        <pc:picChg chg="add del mod">
          <ac:chgData name="Cathy Moya" userId="8e3b76ac-e9c5-40b1-8aba-ae7ad41a2041" providerId="ADAL" clId="{2DB5ED36-5BF7-491B-AC70-66D24C53FF26}" dt="2024-07-02T01:30:02.971" v="2744" actId="14100"/>
          <ac:picMkLst>
            <pc:docMk/>
            <pc:sldMk cId="3305352068" sldId="258"/>
            <ac:picMk id="32" creationId="{94F69EC9-5DA5-AE95-A6F1-4EBA5F242E77}"/>
          </ac:picMkLst>
        </pc:picChg>
        <pc:picChg chg="add mod">
          <ac:chgData name="Cathy Moya" userId="8e3b76ac-e9c5-40b1-8aba-ae7ad41a2041" providerId="ADAL" clId="{2DB5ED36-5BF7-491B-AC70-66D24C53FF26}" dt="2024-07-02T00:47:24.689" v="2324" actId="14100"/>
          <ac:picMkLst>
            <pc:docMk/>
            <pc:sldMk cId="3305352068" sldId="258"/>
            <ac:picMk id="37" creationId="{C3C5F293-E289-E0D2-BEE7-B3D3EC9CA834}"/>
          </ac:picMkLst>
        </pc:picChg>
        <pc:picChg chg="add del mod">
          <ac:chgData name="Cathy Moya" userId="8e3b76ac-e9c5-40b1-8aba-ae7ad41a2041" providerId="ADAL" clId="{2DB5ED36-5BF7-491B-AC70-66D24C53FF26}" dt="2024-07-02T00:48:19.216" v="2328" actId="478"/>
          <ac:picMkLst>
            <pc:docMk/>
            <pc:sldMk cId="3305352068" sldId="258"/>
            <ac:picMk id="39" creationId="{545D3C79-2657-4279-08F7-08AD033BDBB7}"/>
          </ac:picMkLst>
        </pc:picChg>
        <pc:picChg chg="add mod modCrop">
          <ac:chgData name="Cathy Moya" userId="8e3b76ac-e9c5-40b1-8aba-ae7ad41a2041" providerId="ADAL" clId="{2DB5ED36-5BF7-491B-AC70-66D24C53FF26}" dt="2024-07-02T01:29:41.821" v="2740" actId="554"/>
          <ac:picMkLst>
            <pc:docMk/>
            <pc:sldMk cId="3305352068" sldId="258"/>
            <ac:picMk id="41" creationId="{70A19051-B06B-3CEE-691B-4C30333069F0}"/>
          </ac:picMkLst>
        </pc:picChg>
        <pc:picChg chg="add del mod">
          <ac:chgData name="Cathy Moya" userId="8e3b76ac-e9c5-40b1-8aba-ae7ad41a2041" providerId="ADAL" clId="{2DB5ED36-5BF7-491B-AC70-66D24C53FF26}" dt="2024-07-02T00:54:07.068" v="2361" actId="478"/>
          <ac:picMkLst>
            <pc:docMk/>
            <pc:sldMk cId="3305352068" sldId="258"/>
            <ac:picMk id="45" creationId="{3911C4C4-146C-E4B5-C458-57A0B7EAAAA9}"/>
          </ac:picMkLst>
        </pc:picChg>
        <pc:picChg chg="add mod modVis modCrop">
          <ac:chgData name="Cathy Moya" userId="8e3b76ac-e9c5-40b1-8aba-ae7ad41a2041" providerId="ADAL" clId="{2DB5ED36-5BF7-491B-AC70-66D24C53FF26}" dt="2024-07-02T01:29:41.821" v="2740" actId="554"/>
          <ac:picMkLst>
            <pc:docMk/>
            <pc:sldMk cId="3305352068" sldId="258"/>
            <ac:picMk id="48" creationId="{DCC3FCB6-9520-B03F-80AD-9460BE81093C}"/>
          </ac:picMkLst>
        </pc:picChg>
        <pc:picChg chg="add mod modVis modCrop">
          <ac:chgData name="Cathy Moya" userId="8e3b76ac-e9c5-40b1-8aba-ae7ad41a2041" providerId="ADAL" clId="{2DB5ED36-5BF7-491B-AC70-66D24C53FF26}" dt="2024-07-02T01:30:58.181" v="2748" actId="554"/>
          <ac:picMkLst>
            <pc:docMk/>
            <pc:sldMk cId="3305352068" sldId="258"/>
            <ac:picMk id="50" creationId="{35265776-F2CF-A51E-DD0B-5C862C482AC6}"/>
          </ac:picMkLst>
        </pc:picChg>
        <pc:picChg chg="add mod modVis modCrop">
          <ac:chgData name="Cathy Moya" userId="8e3b76ac-e9c5-40b1-8aba-ae7ad41a2041" providerId="ADAL" clId="{2DB5ED36-5BF7-491B-AC70-66D24C53FF26}" dt="2024-07-02T01:31:11.342" v="2750" actId="1076"/>
          <ac:picMkLst>
            <pc:docMk/>
            <pc:sldMk cId="3305352068" sldId="258"/>
            <ac:picMk id="52" creationId="{982D3A05-A161-6062-D5B3-BC2B450E7043}"/>
          </ac:picMkLst>
        </pc:picChg>
        <pc:picChg chg="add mod modCrop">
          <ac:chgData name="Cathy Moya" userId="8e3b76ac-e9c5-40b1-8aba-ae7ad41a2041" providerId="ADAL" clId="{2DB5ED36-5BF7-491B-AC70-66D24C53FF26}" dt="2024-07-02T01:31:13.822" v="2751" actId="1076"/>
          <ac:picMkLst>
            <pc:docMk/>
            <pc:sldMk cId="3305352068" sldId="258"/>
            <ac:picMk id="54" creationId="{FCBC1D92-EF31-B466-F46B-1332447450E3}"/>
          </ac:picMkLst>
        </pc:picChg>
        <pc:picChg chg="add mod">
          <ac:chgData name="Cathy Moya" userId="8e3b76ac-e9c5-40b1-8aba-ae7ad41a2041" providerId="ADAL" clId="{2DB5ED36-5BF7-491B-AC70-66D24C53FF26}" dt="2024-07-02T01:21:40.032" v="2723" actId="1035"/>
          <ac:picMkLst>
            <pc:docMk/>
            <pc:sldMk cId="3305352068" sldId="258"/>
            <ac:picMk id="56" creationId="{DD511485-A8F9-F85E-385F-3208AA157AB9}"/>
          </ac:picMkLst>
        </pc:picChg>
        <pc:picChg chg="add mod">
          <ac:chgData name="Cathy Moya" userId="8e3b76ac-e9c5-40b1-8aba-ae7ad41a2041" providerId="ADAL" clId="{2DB5ED36-5BF7-491B-AC70-66D24C53FF26}" dt="2024-07-02T01:22:31.898" v="2726" actId="552"/>
          <ac:picMkLst>
            <pc:docMk/>
            <pc:sldMk cId="3305352068" sldId="258"/>
            <ac:picMk id="59" creationId="{5DAF7ADA-DB6C-054A-9A9F-C492ECD2DF8B}"/>
          </ac:picMkLst>
        </pc:picChg>
        <pc:picChg chg="add del mod">
          <ac:chgData name="Cathy Moya" userId="8e3b76ac-e9c5-40b1-8aba-ae7ad41a2041" providerId="ADAL" clId="{2DB5ED36-5BF7-491B-AC70-66D24C53FF26}" dt="2024-07-02T01:21:40.032" v="2723" actId="1035"/>
          <ac:picMkLst>
            <pc:docMk/>
            <pc:sldMk cId="3305352068" sldId="258"/>
            <ac:picMk id="61" creationId="{5E5DDCEB-AB63-FDFC-5BFD-28C490438D73}"/>
          </ac:picMkLst>
        </pc:picChg>
        <pc:picChg chg="add mod ord">
          <ac:chgData name="Cathy Moya" userId="8e3b76ac-e9c5-40b1-8aba-ae7ad41a2041" providerId="ADAL" clId="{2DB5ED36-5BF7-491B-AC70-66D24C53FF26}" dt="2024-07-02T01:18:23.091" v="2684" actId="167"/>
          <ac:picMkLst>
            <pc:docMk/>
            <pc:sldMk cId="3305352068" sldId="258"/>
            <ac:picMk id="70" creationId="{54A2211A-38D7-D5F7-C4F0-934B2C81E5C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95D7E-8BC8-76C4-C695-A914583AC1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4AC32C-20BC-7419-1945-EAF9C2D46C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669FE-A032-3DB8-4E1B-5558EB8C4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56BF4D-A7BC-B95C-5621-829B8639D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49959-9CE8-FB21-87FC-0941445F8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686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61338-B202-1758-C485-8CC728B02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74DB4C-9FF0-063D-439A-B77692A017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B7FCF-9282-B69F-17EF-244B4F532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B98788-B004-4E7E-355D-699BB3623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55E253-8C6C-97C4-8B67-4249AD906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57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BF0CF5-F7C7-1614-1C9A-F8879B48E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975244-9201-DD4B-05E3-3070E876EA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CAEF72-4FF3-A481-C25F-300A2AF1A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ED7DC-4811-B6DE-BD54-43348AD23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4D9BF-1A87-ECF3-B0A2-DEC49A1AC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045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FE3EE-D209-128C-E7DF-CC9DA5B07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52C8-61F9-D28D-FF52-14D0A14B5D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612F2-6E7F-C43C-B97D-5335FF566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FFFB55-147A-32AF-9F10-44F8B3A4F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DC6DC2-3225-15EB-BAB1-FFD2F12EF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96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1F1E1-CDD4-A835-41B3-AE63DBB62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E5C33-940B-0C30-F60B-A365AD26C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41BBCB-0EA5-385C-C1D4-F4AB69185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D02C37-5971-3EBD-84F1-69E0BA3AF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4EC26C-9F88-2C86-03B0-79EED493D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06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60716-5EA9-8492-BA21-FADAB8FE4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6B926-C050-B311-9501-FD6E423481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24DBFC-47E0-CF2B-64D8-BBF4FDB984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2180EF-74D4-6796-C2ED-05434634A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08EFB0-34A6-4194-493A-DF9BB117F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895661-0A05-9ED4-9D43-2883E08C8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06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4DC36-84F6-A756-29D3-31123F107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17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EF31E-699C-8F0C-DCEF-983F91F9A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5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B59AC3-F777-17BE-E926-91B905B90D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5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B8C514-049D-BD88-8618-6DD67B3814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5E92D4-8D5E-D41B-C399-E067BF80DD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0B2677-E3F8-2C9B-0B21-DE3A0AF8F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C5D7B5-18AE-82F5-DED2-B593F0E2D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F1AB62-5EA2-5F47-1711-0D630ED4D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709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986DC-6535-B4DD-A2EC-5698CE714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F8EBAF-6F21-31D9-B045-D68011748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528C28-8614-222A-C451-8710D8D32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AD177B-BEA2-7064-191F-15601C9DC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38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C63698-A085-8752-F686-AFA6F988A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1F9CE7-8079-8893-1EDD-42C34C77C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C7CB0C-230F-8FDB-A129-C0C4A4DE6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70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C1096-25E0-123A-71E4-659196AAC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8A177-6380-C58F-2BB7-04575CD11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4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D4EF1E-007F-1316-89CF-E3298C9E0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546461-3763-C699-A271-7FAF44287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9383ED-A44D-A8DF-2F49-02179F8E7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1EDF0-B642-D406-6444-50322F56E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36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95497-3CB7-015E-26B1-CA4712FC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D5E06B-4443-9612-10F5-5AA0AEC637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4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E4071F-3085-6EB7-349C-315CE0EFB1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2EFBA9-3EE7-EBE4-D575-C70265F3A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A09C7C-4455-8765-D209-8B6715B97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5D25FD-22FC-21EC-847E-4FB67A68A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05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FEC4D3-97B4-D2F2-35BF-263D70FF3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7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DE4E53-6014-47F3-BBBB-59313C5D73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39E83-0792-E0DB-B7F0-C2A3307BA5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7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378C90-0E37-48EA-A2F9-27753355FBA4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F895C0-6D3A-ED5C-500E-705477E477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7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8132F-0848-9FB0-BD52-137854EEAF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7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2C1276-5785-4041-8C39-73C9703B5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282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hyperlink" Target="https://aka.ms/MeshAvatarsDocs" TargetMode="External"/><Relationship Id="rId1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hyperlink" Target="https://aka.ms/MeshGetAppsTools" TargetMode="External"/><Relationship Id="rId12" Type="http://schemas.openxmlformats.org/officeDocument/2006/relationships/image" Target="../media/image8.png"/><Relationship Id="rId17" Type="http://schemas.openxmlformats.org/officeDocument/2006/relationships/image" Target="../media/image10.pn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ka.ms/MeshEnvironments" TargetMode="External"/><Relationship Id="rId11" Type="http://schemas.openxmlformats.org/officeDocument/2006/relationships/image" Target="../media/image7.png"/><Relationship Id="rId5" Type="http://schemas.openxmlformats.org/officeDocument/2006/relationships/hyperlink" Target="https://learn.microsoft.com/mesh/overview" TargetMode="External"/><Relationship Id="rId15" Type="http://schemas.openxmlformats.org/officeDocument/2006/relationships/hyperlink" Target="https://aka.ms/MeshEvents" TargetMode="Externa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5.png"/><Relationship Id="rId14" Type="http://schemas.openxmlformats.org/officeDocument/2006/relationships/hyperlink" Target="https://mesh.cloud.microsoft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learn.microsoft.com/en-us/mesh/events-guide/produce-event#host-panel" TargetMode="External"/><Relationship Id="rId13" Type="http://schemas.openxmlformats.org/officeDocument/2006/relationships/hyperlink" Target="https://learn.microsoft.com/en-us/mesh/events-guide/produce-event#broadcast" TargetMode="External"/><Relationship Id="rId18" Type="http://schemas.openxmlformats.org/officeDocument/2006/relationships/image" Target="../media/image15.png"/><Relationship Id="rId26" Type="http://schemas.openxmlformats.org/officeDocument/2006/relationships/hyperlink" Target="https://aka.ms/MeshITdocs" TargetMode="External"/><Relationship Id="rId3" Type="http://schemas.openxmlformats.org/officeDocument/2006/relationships/hyperlink" Target="https://aka.ms/MeshEventCustomize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s://aka.ms/MeshEventHost" TargetMode="External"/><Relationship Id="rId12" Type="http://schemas.openxmlformats.org/officeDocument/2006/relationships/hyperlink" Target="https://learn.microsoft.com/en-us/mesh/events-guide/produce-event#megaphone" TargetMode="External"/><Relationship Id="rId17" Type="http://schemas.openxmlformats.org/officeDocument/2006/relationships/hyperlink" Target="https://learn.microsoft.com/mesh/user-guide/getting-started#microsoft-mesh-for-meta-quest-devices" TargetMode="External"/><Relationship Id="rId25" Type="http://schemas.openxmlformats.org/officeDocument/2006/relationships/hyperlink" Target="https://aka.ms/MeshGetAppsTools" TargetMode="External"/><Relationship Id="rId2" Type="http://schemas.openxmlformats.org/officeDocument/2006/relationships/image" Target="../media/image3.png"/><Relationship Id="rId16" Type="http://schemas.openxmlformats.org/officeDocument/2006/relationships/hyperlink" Target="https://apps.microsoft.com/detail/9NLXZJ1FDBD7" TargetMode="External"/><Relationship Id="rId20" Type="http://schemas.openxmlformats.org/officeDocument/2006/relationships/image" Target="../media/image16.png"/><Relationship Id="rId29" Type="http://schemas.openxmlformats.org/officeDocument/2006/relationships/hyperlink" Target="https://aka.ms/MeshReleaseNote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learn.microsoft.com/en-us/mesh/events-guide/produce-event#control-artifacts-in-the-control-panel" TargetMode="External"/><Relationship Id="rId11" Type="http://schemas.openxmlformats.org/officeDocument/2006/relationships/hyperlink" Target="https://learn.microsoft.com/en-us/mesh/events-guide/produce-event#hand-raise" TargetMode="External"/><Relationship Id="rId24" Type="http://schemas.openxmlformats.org/officeDocument/2006/relationships/hyperlink" Target="https://aka.ms/MeshLearnUserControls" TargetMode="External"/><Relationship Id="rId5" Type="http://schemas.openxmlformats.org/officeDocument/2006/relationships/hyperlink" Target="https://learn.microsoft.com/en-us/mesh/events-guide/produce-event#control-panel" TargetMode="External"/><Relationship Id="rId15" Type="http://schemas.openxmlformats.org/officeDocument/2006/relationships/image" Target="../media/image14.png"/><Relationship Id="rId23" Type="http://schemas.openxmlformats.org/officeDocument/2006/relationships/image" Target="../media/image19.png"/><Relationship Id="rId28" Type="http://schemas.openxmlformats.org/officeDocument/2006/relationships/hyperlink" Target="https://aka.ms/MeshDeveloper" TargetMode="External"/><Relationship Id="rId10" Type="http://schemas.openxmlformats.org/officeDocument/2006/relationships/hyperlink" Target="https://learn.microsoft.com/en-us/mesh/events-guide/produce-event#mute-all" TargetMode="External"/><Relationship Id="rId19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13.png"/><Relationship Id="rId14" Type="http://schemas.openxmlformats.org/officeDocument/2006/relationships/hyperlink" Target="https://learn.microsoft.com/en-us/mesh/events-guide/produce-event#share" TargetMode="External"/><Relationship Id="rId22" Type="http://schemas.openxmlformats.org/officeDocument/2006/relationships/image" Target="../media/image18.png"/><Relationship Id="rId27" Type="http://schemas.openxmlformats.org/officeDocument/2006/relationships/hyperlink" Target="https://aka.ms/MeshEventRead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9A1F96E-DB17-ABA0-9DAF-ED776AB334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1727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7AB4DA4-1CBB-37AC-A358-CE00D2D18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514" y="332608"/>
            <a:ext cx="482222" cy="482222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692F9C7-0425-5078-9C70-307E01F7D32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12175" y="201333"/>
            <a:ext cx="5941894" cy="81560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Immersive spaces in Microsoft Mesh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Create a Mesh event and join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6CC21EE-3EDC-8D0C-1945-0199461F2F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75" y="1342200"/>
            <a:ext cx="7202675" cy="284985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2080638-3566-1A24-E04B-5B1602D68EAC}"/>
              </a:ext>
            </a:extLst>
          </p:cNvPr>
          <p:cNvSpPr txBox="1"/>
          <p:nvPr/>
        </p:nvSpPr>
        <p:spPr>
          <a:xfrm>
            <a:off x="555755" y="1481452"/>
            <a:ext cx="37807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Introducing Mesh</a:t>
            </a:r>
            <a:endParaRPr lang="en-US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EF99031E-9D3D-B2C6-2FFD-A9E0158D4D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772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C7B395-D5DC-FBCC-76AD-4B5809B7D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49" y="4268167"/>
            <a:ext cx="7226301" cy="28498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69345C7-71D9-80D0-A7FC-78B145C53C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75" y="7156073"/>
            <a:ext cx="7226300" cy="23812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0155B79-083B-E28B-1123-3FE2022813F7}"/>
              </a:ext>
            </a:extLst>
          </p:cNvPr>
          <p:cNvSpPr txBox="1"/>
          <p:nvPr/>
        </p:nvSpPr>
        <p:spPr>
          <a:xfrm>
            <a:off x="555755" y="1912383"/>
            <a:ext cx="3783154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Build meaningful connections in </a:t>
            </a:r>
            <a:r>
              <a:rPr lang="en-US" sz="800" dirty="0">
                <a:effectLst/>
                <a:latin typeface="Segoe UI" panose="020B0502040204020203" pitchFamily="34" charset="0"/>
                <a:cs typeface="Segoe UI" panose="020B0502040204020203" pitchFamily="34" charset="0"/>
                <a:hlinkClick r:id="rId5"/>
              </a:rPr>
              <a:t>shared 3D immersive environments </a:t>
            </a:r>
            <a:r>
              <a:rPr lang="en-US" sz="8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to collaborate like you would in real life, creating a sense of co-presence—a face-to-face feeling—while working remotely. </a:t>
            </a:r>
            <a:endParaRPr lang="en-US" sz="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8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Create events with default environments or use </a:t>
            </a:r>
            <a:r>
              <a:rPr lang="en-US" sz="800" dirty="0">
                <a:effectLst/>
                <a:latin typeface="Segoe UI" panose="020B0502040204020203" pitchFamily="34" charset="0"/>
                <a:cs typeface="Segoe UI" panose="020B0502040204020203" pitchFamily="34" charset="0"/>
                <a:hlinkClick r:id="rId6"/>
              </a:rPr>
              <a:t>custom environments </a:t>
            </a:r>
            <a:r>
              <a:rPr lang="en-US" sz="8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made specifically for your business and your needs.</a:t>
            </a:r>
            <a:endParaRPr lang="en-US" sz="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A4B336-E540-7699-DC19-FC6B151656FF}"/>
              </a:ext>
            </a:extLst>
          </p:cNvPr>
          <p:cNvSpPr txBox="1"/>
          <p:nvPr/>
        </p:nvSpPr>
        <p:spPr>
          <a:xfrm>
            <a:off x="555755" y="2745503"/>
            <a:ext cx="378315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b="1" i="1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Why use Mesh?</a:t>
            </a:r>
            <a:endParaRPr lang="en-US" sz="800" b="1" i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2A1A1AB-21CA-E231-8D9E-25AECFA92292}"/>
              </a:ext>
            </a:extLst>
          </p:cNvPr>
          <p:cNvSpPr txBox="1"/>
          <p:nvPr/>
        </p:nvSpPr>
        <p:spPr>
          <a:xfrm>
            <a:off x="555755" y="2939587"/>
            <a:ext cx="3456855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50" dirty="0">
                <a:latin typeface="Segoe UI" panose="020B0502040204020203" pitchFamily="34" charset="0"/>
                <a:cs typeface="Segoe UI" panose="020B0502040204020203" pitchFamily="34" charset="0"/>
              </a:rPr>
              <a:t>Mesh is great for a variety of events like orientations, tours, trainings, demos, and social gatherings. Hybrid meeting interactions feel more engaging, connected, and natural in immersive spaces. </a:t>
            </a:r>
            <a:endParaRPr lang="en-US" sz="75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8F837CD-087A-F7CB-607C-74F3818D6758}"/>
              </a:ext>
            </a:extLst>
          </p:cNvPr>
          <p:cNvSpPr txBox="1"/>
          <p:nvPr/>
        </p:nvSpPr>
        <p:spPr>
          <a:xfrm>
            <a:off x="555755" y="3477023"/>
            <a:ext cx="378315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b="1" i="1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Download Mesh</a:t>
            </a:r>
            <a:endParaRPr lang="en-US" sz="800" b="1" i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C87EABD-7F84-2886-3183-7032B8A10977}"/>
              </a:ext>
            </a:extLst>
          </p:cNvPr>
          <p:cNvSpPr txBox="1"/>
          <p:nvPr/>
        </p:nvSpPr>
        <p:spPr>
          <a:xfrm>
            <a:off x="555755" y="3692467"/>
            <a:ext cx="378315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850" dirty="0">
                <a:effectLst/>
                <a:latin typeface="Segoe UI" panose="020B0502040204020203" pitchFamily="34" charset="0"/>
                <a:cs typeface="Segoe UI" panose="020B0502040204020203" pitchFamily="34" charset="0"/>
                <a:hlinkClick r:id="rId7"/>
              </a:rPr>
              <a:t>Get the Mesh apps and tools</a:t>
            </a:r>
            <a:endParaRPr lang="en-US" sz="850" dirty="0"/>
          </a:p>
        </p:txBody>
      </p:sp>
      <p:pic>
        <p:nvPicPr>
          <p:cNvPr id="17" name="Picture 16" descr="A group of people sitting in chairs in Mesh in the Oasis environment">
            <a:extLst>
              <a:ext uri="{FF2B5EF4-FFF2-40B4-BE49-F238E27FC236}">
                <a16:creationId xmlns:a16="http://schemas.microsoft.com/office/drawing/2014/main" id="{F633A38A-9A4A-9B20-DA05-EC9B84C168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745" y="1630679"/>
            <a:ext cx="1987403" cy="1039892"/>
          </a:xfrm>
          <a:prstGeom prst="rect">
            <a:avLst/>
          </a:prstGeom>
        </p:spPr>
      </p:pic>
      <p:pic>
        <p:nvPicPr>
          <p:cNvPr id="22" name="Picture 21" descr="Picture of Mesh avatars playing with planets in the science museum">
            <a:extLst>
              <a:ext uri="{FF2B5EF4-FFF2-40B4-BE49-F238E27FC236}">
                <a16:creationId xmlns:a16="http://schemas.microsoft.com/office/drawing/2014/main" id="{5280895D-6A53-75CE-F747-CAA6A355E6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744" y="2866501"/>
            <a:ext cx="1971903" cy="980564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8B819D3A-5A38-EDFB-7D25-70D499EAD7D3}"/>
              </a:ext>
            </a:extLst>
          </p:cNvPr>
          <p:cNvSpPr txBox="1"/>
          <p:nvPr/>
        </p:nvSpPr>
        <p:spPr>
          <a:xfrm>
            <a:off x="492388" y="4433874"/>
            <a:ext cx="37831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1. Create your avatar</a:t>
            </a:r>
            <a:endParaRPr lang="en-US"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8FC0A42-2FD4-2272-6131-86B420F26B40}"/>
              </a:ext>
            </a:extLst>
          </p:cNvPr>
          <p:cNvSpPr txBox="1"/>
          <p:nvPr/>
        </p:nvSpPr>
        <p:spPr>
          <a:xfrm>
            <a:off x="492388" y="4775713"/>
            <a:ext cx="3083048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Mesh avatars are available in all immersive experiences (and in your Teams meetings too). </a:t>
            </a:r>
            <a:endParaRPr lang="en-US" sz="85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09BD2A7-78CE-7438-32A2-5A24A2707645}"/>
              </a:ext>
            </a:extLst>
          </p:cNvPr>
          <p:cNvSpPr txBox="1"/>
          <p:nvPr/>
        </p:nvSpPr>
        <p:spPr>
          <a:xfrm>
            <a:off x="3886200" y="4775713"/>
            <a:ext cx="3083048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Create and customize 1-3 avatars to curate your look in Teams or the Mesh app.</a:t>
            </a:r>
            <a:endParaRPr lang="en-US" sz="850" dirty="0"/>
          </a:p>
        </p:txBody>
      </p:sp>
      <p:grpSp>
        <p:nvGrpSpPr>
          <p:cNvPr id="3" name="Group 2" descr="screenshot of avatar app in Teams with a female avatar in a blue hijab and purple coat">
            <a:extLst>
              <a:ext uri="{FF2B5EF4-FFF2-40B4-BE49-F238E27FC236}">
                <a16:creationId xmlns:a16="http://schemas.microsoft.com/office/drawing/2014/main" id="{26FD32EC-143E-F7E1-2CBC-C48BA64B0F63}"/>
              </a:ext>
            </a:extLst>
          </p:cNvPr>
          <p:cNvGrpSpPr/>
          <p:nvPr/>
        </p:nvGrpSpPr>
        <p:grpSpPr>
          <a:xfrm>
            <a:off x="555755" y="5134615"/>
            <a:ext cx="2860545" cy="1407697"/>
            <a:chOff x="555755" y="5134615"/>
            <a:chExt cx="2860545" cy="1407697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838F922D-B046-6079-3DA0-8C0D009C0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755" y="5134615"/>
              <a:ext cx="2520382" cy="1407697"/>
            </a:xfrm>
            <a:prstGeom prst="rect">
              <a:avLst/>
            </a:prstGeom>
          </p:spPr>
        </p:pic>
        <p:sp>
          <p:nvSpPr>
            <p:cNvPr id="82" name="TextBox 81" descr="Avatars app in&#10;Microsoft Teams&#10;">
              <a:extLst>
                <a:ext uri="{FF2B5EF4-FFF2-40B4-BE49-F238E27FC236}">
                  <a16:creationId xmlns:a16="http://schemas.microsoft.com/office/drawing/2014/main" id="{3AB063D3-CE77-7FCB-866E-891BD6833312}"/>
                </a:ext>
              </a:extLst>
            </p:cNvPr>
            <p:cNvSpPr txBox="1"/>
            <p:nvPr/>
          </p:nvSpPr>
          <p:spPr>
            <a:xfrm>
              <a:off x="2574926" y="6010280"/>
              <a:ext cx="841374" cy="307777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700" dirty="0">
                  <a:latin typeface="Segoe UI" panose="020B0502040204020203" pitchFamily="34" charset="0"/>
                  <a:cs typeface="Segoe UI" panose="020B0502040204020203" pitchFamily="34" charset="0"/>
                </a:rPr>
                <a:t>Avatars app in</a:t>
              </a:r>
              <a:br>
                <a:rPr lang="en-US" sz="700" dirty="0">
                  <a:latin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en-US" sz="700" dirty="0">
                  <a:latin typeface="Segoe UI" panose="020B0502040204020203" pitchFamily="34" charset="0"/>
                  <a:cs typeface="Segoe UI" panose="020B0502040204020203" pitchFamily="34" charset="0"/>
                </a:rPr>
                <a:t>Microsoft Teams</a:t>
              </a:r>
              <a:endParaRPr lang="en-US" sz="700" dirty="0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7178E036-0B13-7AD5-9A76-74CFB2AA2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55755" y="5731705"/>
              <a:ext cx="187196" cy="19003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 descr="screenshot of join screen in Mesh app  with a female avatar in a blue hijab and purple coat">
            <a:extLst>
              <a:ext uri="{FF2B5EF4-FFF2-40B4-BE49-F238E27FC236}">
                <a16:creationId xmlns:a16="http://schemas.microsoft.com/office/drawing/2014/main" id="{03E1C40C-FF24-96F0-13ED-0EE7D2A52C46}"/>
              </a:ext>
            </a:extLst>
          </p:cNvPr>
          <p:cNvGrpSpPr/>
          <p:nvPr/>
        </p:nvGrpSpPr>
        <p:grpSpPr>
          <a:xfrm>
            <a:off x="3648963" y="5308242"/>
            <a:ext cx="1821525" cy="1234070"/>
            <a:chOff x="3648963" y="5308242"/>
            <a:chExt cx="1821525" cy="1234070"/>
          </a:xfrm>
        </p:grpSpPr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54775369-5AC5-8FD3-9D48-283B864A60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29" t="335" r="12487" b="-335"/>
            <a:stretch/>
          </p:blipFill>
          <p:spPr>
            <a:xfrm>
              <a:off x="3648963" y="5308242"/>
              <a:ext cx="1678685" cy="1234070"/>
            </a:xfrm>
            <a:prstGeom prst="rect">
              <a:avLst/>
            </a:prstGeom>
          </p:spPr>
        </p:pic>
        <p:sp>
          <p:nvSpPr>
            <p:cNvPr id="83" name="TextBox 82" descr="Mesh app before an event&#10;">
              <a:extLst>
                <a:ext uri="{FF2B5EF4-FFF2-40B4-BE49-F238E27FC236}">
                  <a16:creationId xmlns:a16="http://schemas.microsoft.com/office/drawing/2014/main" id="{0962A00C-608B-EFC5-D763-FAEF7C80B43D}"/>
                </a:ext>
              </a:extLst>
            </p:cNvPr>
            <p:cNvSpPr txBox="1"/>
            <p:nvPr/>
          </p:nvSpPr>
          <p:spPr>
            <a:xfrm>
              <a:off x="4772342" y="5546235"/>
              <a:ext cx="698146" cy="276999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  <a:t>Mesh app </a:t>
              </a:r>
              <a:r>
                <a:rPr lang="en-US" sz="600" i="1" dirty="0">
                  <a:latin typeface="Segoe UI" panose="020B0502040204020203" pitchFamily="34" charset="0"/>
                  <a:cs typeface="Segoe UI" panose="020B0502040204020203" pitchFamily="34" charset="0"/>
                </a:rPr>
                <a:t>before</a:t>
              </a:r>
              <a: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  <a:t> an event</a:t>
              </a:r>
              <a:endParaRPr lang="en-US" sz="600" dirty="0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E51EECB3-DADB-A009-778D-667B982E25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825414" y="6187017"/>
              <a:ext cx="477356" cy="15784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 descr="screenshot of avatar customizer in Mesh app  with a female avatar in a blue hijab and purple coat">
            <a:extLst>
              <a:ext uri="{FF2B5EF4-FFF2-40B4-BE49-F238E27FC236}">
                <a16:creationId xmlns:a16="http://schemas.microsoft.com/office/drawing/2014/main" id="{A83CFDE0-343B-49CF-C762-44E75CF5EF6A}"/>
              </a:ext>
            </a:extLst>
          </p:cNvPr>
          <p:cNvGrpSpPr/>
          <p:nvPr/>
        </p:nvGrpSpPr>
        <p:grpSpPr>
          <a:xfrm>
            <a:off x="5470489" y="5281206"/>
            <a:ext cx="1889161" cy="1261106"/>
            <a:chOff x="5470489" y="5281206"/>
            <a:chExt cx="1889161" cy="1261106"/>
          </a:xfrm>
        </p:grpSpPr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A150A92D-701B-4369-0B74-522FFB2144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0489" y="5281206"/>
              <a:ext cx="1712286" cy="1261106"/>
            </a:xfrm>
            <a:prstGeom prst="rect">
              <a:avLst/>
            </a:prstGeom>
          </p:spPr>
        </p:pic>
        <p:sp>
          <p:nvSpPr>
            <p:cNvPr id="84" name="TextBox 83" descr="Mesh app&#10;while in an&#10;event&#10;">
              <a:extLst>
                <a:ext uri="{FF2B5EF4-FFF2-40B4-BE49-F238E27FC236}">
                  <a16:creationId xmlns:a16="http://schemas.microsoft.com/office/drawing/2014/main" id="{A418488C-5F56-A76B-023A-00B90F504A5D}"/>
                </a:ext>
              </a:extLst>
            </p:cNvPr>
            <p:cNvSpPr txBox="1"/>
            <p:nvPr/>
          </p:nvSpPr>
          <p:spPr>
            <a:xfrm>
              <a:off x="6787543" y="5546235"/>
              <a:ext cx="572107" cy="369332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  <a:t>Mesh app</a:t>
              </a:r>
              <a:b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  <a:t>while in an</a:t>
              </a:r>
              <a:b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  <a:t>event</a:t>
              </a:r>
              <a:endParaRPr lang="en-US" sz="600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2FAC23BD-87CB-3212-33CD-913DC57EB4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23380" y="6341501"/>
              <a:ext cx="156870" cy="15137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2CC75610-AE43-7F70-7FD1-E289A6AD84A3}"/>
              </a:ext>
            </a:extLst>
          </p:cNvPr>
          <p:cNvSpPr txBox="1"/>
          <p:nvPr/>
        </p:nvSpPr>
        <p:spPr>
          <a:xfrm>
            <a:off x="492388" y="6686602"/>
            <a:ext cx="3083048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Learn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3"/>
              </a:rPr>
              <a:t>how to create and customize your avatar</a:t>
            </a:r>
            <a:endParaRPr lang="en-US" sz="85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B6725C2-843B-E23E-A3A8-C76C8614C9C6}"/>
              </a:ext>
            </a:extLst>
          </p:cNvPr>
          <p:cNvSpPr txBox="1"/>
          <p:nvPr/>
        </p:nvSpPr>
        <p:spPr>
          <a:xfrm>
            <a:off x="492388" y="7336845"/>
            <a:ext cx="37831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12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. Create an event in Mesh</a:t>
            </a:r>
            <a:endParaRPr lang="en-US" sz="12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EC61824-CA14-CB82-01CD-EDD7AE9D1357}"/>
              </a:ext>
            </a:extLst>
          </p:cNvPr>
          <p:cNvSpPr txBox="1"/>
          <p:nvPr/>
        </p:nvSpPr>
        <p:spPr>
          <a:xfrm>
            <a:off x="476251" y="7567925"/>
            <a:ext cx="41973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Use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4"/>
              </a:rPr>
              <a:t>Mesh on the web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to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5"/>
              </a:rPr>
              <a:t>create an event, select the environment, and invite people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850" dirty="0"/>
          </a:p>
        </p:txBody>
      </p:sp>
      <p:pic>
        <p:nvPicPr>
          <p:cNvPr id="92" name="Picture 91" descr="screenshot of the Mesh portal on the home screen with Create event button">
            <a:extLst>
              <a:ext uri="{FF2B5EF4-FFF2-40B4-BE49-F238E27FC236}">
                <a16:creationId xmlns:a16="http://schemas.microsoft.com/office/drawing/2014/main" id="{95ECEF6D-9C31-D093-F379-9749336AC78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57" y="7957079"/>
            <a:ext cx="4463943" cy="1332148"/>
          </a:xfrm>
          <a:prstGeom prst="rect">
            <a:avLst/>
          </a:prstGeom>
        </p:spPr>
      </p:pic>
      <p:pic>
        <p:nvPicPr>
          <p:cNvPr id="94" name="Picture 93" descr="screenshot of UI for picking a default environment for a Mesh event">
            <a:extLst>
              <a:ext uri="{FF2B5EF4-FFF2-40B4-BE49-F238E27FC236}">
                <a16:creationId xmlns:a16="http://schemas.microsoft.com/office/drawing/2014/main" id="{2B633BFF-2752-0EAD-83BB-6515B8052BBD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2422" b="36244"/>
          <a:stretch/>
        </p:blipFill>
        <p:spPr>
          <a:xfrm>
            <a:off x="5327648" y="7339815"/>
            <a:ext cx="1311572" cy="9077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9" name="Picture 98" descr="screenshot of &quot;advanced&quot; UI for setting room capacity of multi-room event">
            <a:extLst>
              <a:ext uri="{FF2B5EF4-FFF2-40B4-BE49-F238E27FC236}">
                <a16:creationId xmlns:a16="http://schemas.microsoft.com/office/drawing/2014/main" id="{B1D11264-F402-8CBF-50C0-0EE4276E6008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27"/>
          <a:stretch/>
        </p:blipFill>
        <p:spPr>
          <a:xfrm>
            <a:off x="5327648" y="8399103"/>
            <a:ext cx="1316972" cy="8901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0" name="Rectangle 99">
            <a:extLst>
              <a:ext uri="{FF2B5EF4-FFF2-40B4-BE49-F238E27FC236}">
                <a16:creationId xmlns:a16="http://schemas.microsoft.com/office/drawing/2014/main" id="{D204608A-CC39-A828-1E6D-51F9B4C5DD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62758" y="8146017"/>
            <a:ext cx="538837" cy="1710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33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54A2211A-38D7-D5F7-C4F0-934B2C81E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7" y="7210333"/>
            <a:ext cx="3927474" cy="276234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B929EB6-4064-A509-B8A5-39DDDBA544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67" y="3797300"/>
            <a:ext cx="7103533" cy="3115733"/>
          </a:xfrm>
          <a:prstGeom prst="rect">
            <a:avLst/>
          </a:prstGeom>
        </p:spPr>
      </p:pic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08FDC501-54A3-8183-69C1-FAB6DA8891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78222" y="4523498"/>
            <a:ext cx="3320091" cy="2245602"/>
          </a:xfrm>
          <a:prstGeom prst="roundRect">
            <a:avLst>
              <a:gd name="adj" fmla="val 605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F1CA09-03FE-1C23-D0B2-A0D33E6FE4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67" y="283633"/>
            <a:ext cx="7103533" cy="335703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5DECA5-B9D6-DAEF-24EB-99F554785A9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21939" y="416441"/>
            <a:ext cx="3783154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3. Customize an event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68E21E-CE49-606C-665A-9504FDE2BCD9}"/>
              </a:ext>
            </a:extLst>
          </p:cNvPr>
          <p:cNvSpPr txBox="1"/>
          <p:nvPr/>
        </p:nvSpPr>
        <p:spPr>
          <a:xfrm>
            <a:off x="421939" y="743165"/>
            <a:ext cx="3393812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3"/>
              </a:rPr>
              <a:t>Customize an event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to add content like a video player to the environment. Then save your customizations and reuse your event template for future meetings. </a:t>
            </a:r>
            <a:endParaRPr lang="en-US" sz="850" dirty="0"/>
          </a:p>
        </p:txBody>
      </p:sp>
      <p:pic>
        <p:nvPicPr>
          <p:cNvPr id="50" name="Picture 49" descr="screenshot of customization UI in Mesh event with arm moving an object">
            <a:extLst>
              <a:ext uri="{FF2B5EF4-FFF2-40B4-BE49-F238E27FC236}">
                <a16:creationId xmlns:a16="http://schemas.microsoft.com/office/drawing/2014/main" id="{35265776-F2CF-A51E-DD0B-5C862C482AC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37"/>
          <a:stretch/>
        </p:blipFill>
        <p:spPr>
          <a:xfrm>
            <a:off x="421939" y="1329903"/>
            <a:ext cx="3149508" cy="13634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1107E9-20E5-A003-6C20-BC562F768C74}"/>
              </a:ext>
            </a:extLst>
          </p:cNvPr>
          <p:cNvSpPr txBox="1"/>
          <p:nvPr/>
        </p:nvSpPr>
        <p:spPr>
          <a:xfrm>
            <a:off x="421939" y="2919928"/>
            <a:ext cx="3004346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All content you add is controlled with the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5"/>
              </a:rPr>
              <a:t>Control panel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6"/>
              </a:rPr>
              <a:t>Play a video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, for example, or control custom objects that you may have added!</a:t>
            </a:r>
            <a:endParaRPr lang="en-US" sz="8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CCF946-6657-E33C-52C1-D98868C7CEB5}"/>
              </a:ext>
            </a:extLst>
          </p:cNvPr>
          <p:cNvSpPr txBox="1"/>
          <p:nvPr/>
        </p:nvSpPr>
        <p:spPr>
          <a:xfrm>
            <a:off x="4087585" y="450217"/>
            <a:ext cx="37831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  <a:r>
              <a:rPr lang="en-US" sz="12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. Produce an event</a:t>
            </a:r>
            <a:endParaRPr 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4E78AE-19F0-6D52-D776-D6C69B9E9572}"/>
              </a:ext>
            </a:extLst>
          </p:cNvPr>
          <p:cNvSpPr txBox="1"/>
          <p:nvPr/>
        </p:nvSpPr>
        <p:spPr>
          <a:xfrm>
            <a:off x="4087585" y="743165"/>
            <a:ext cx="3083048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7"/>
              </a:rPr>
              <a:t>Produce an event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using a variety of host tools. </a:t>
            </a:r>
            <a:endParaRPr lang="en-US" sz="8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C7158C-4DCF-38DB-724F-FBEDB0820B5B}"/>
              </a:ext>
            </a:extLst>
          </p:cNvPr>
          <p:cNvSpPr txBox="1"/>
          <p:nvPr/>
        </p:nvSpPr>
        <p:spPr>
          <a:xfrm>
            <a:off x="4087585" y="1028044"/>
            <a:ext cx="3083048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Use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8"/>
              </a:rPr>
              <a:t>the Host panel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to see the participants in your event.</a:t>
            </a:r>
            <a:endParaRPr lang="en-US" sz="850" dirty="0"/>
          </a:p>
        </p:txBody>
      </p:sp>
      <p:pic>
        <p:nvPicPr>
          <p:cNvPr id="52" name="Picture 51" descr="screenshot of host panel UI in standalone Mesh">
            <a:extLst>
              <a:ext uri="{FF2B5EF4-FFF2-40B4-BE49-F238E27FC236}">
                <a16:creationId xmlns:a16="http://schemas.microsoft.com/office/drawing/2014/main" id="{982D3A05-A161-6062-D5B3-BC2B450E70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4" t="5858" r="19181" b="52096"/>
          <a:stretch/>
        </p:blipFill>
        <p:spPr>
          <a:xfrm>
            <a:off x="4200955" y="1351338"/>
            <a:ext cx="2040467" cy="7080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6993FCD-19E5-D806-C1AA-B9F911BE1D45}"/>
              </a:ext>
            </a:extLst>
          </p:cNvPr>
          <p:cNvSpPr txBox="1"/>
          <p:nvPr/>
        </p:nvSpPr>
        <p:spPr>
          <a:xfrm>
            <a:off x="4087585" y="2151361"/>
            <a:ext cx="3083048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In the Host panel toolbar, access the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0"/>
              </a:rPr>
              <a:t>Mute all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1"/>
              </a:rPr>
              <a:t>Hand raise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2"/>
              </a:rPr>
              <a:t>Megaphone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3"/>
              </a:rPr>
              <a:t>Broadcast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, and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4"/>
              </a:rPr>
              <a:t>Share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 buttons. </a:t>
            </a:r>
            <a:endParaRPr lang="en-US" sz="850" dirty="0"/>
          </a:p>
        </p:txBody>
      </p:sp>
      <p:pic>
        <p:nvPicPr>
          <p:cNvPr id="54" name="Picture 53" descr="screenshot of menu with host options">
            <a:extLst>
              <a:ext uri="{FF2B5EF4-FFF2-40B4-BE49-F238E27FC236}">
                <a16:creationId xmlns:a16="http://schemas.microsoft.com/office/drawing/2014/main" id="{FCBC1D92-EF31-B466-F46B-1332447450E3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5" t="4426" r="24891" b="83210"/>
          <a:stretch/>
        </p:blipFill>
        <p:spPr>
          <a:xfrm>
            <a:off x="4209170" y="2549212"/>
            <a:ext cx="1769992" cy="4224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34A6A01-552A-E2CB-92CB-AEDF266BEFBF}"/>
              </a:ext>
            </a:extLst>
          </p:cNvPr>
          <p:cNvSpPr txBox="1"/>
          <p:nvPr/>
        </p:nvSpPr>
        <p:spPr>
          <a:xfrm>
            <a:off x="421939" y="3955549"/>
            <a:ext cx="37831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5. Join an event in Mesh</a:t>
            </a:r>
            <a:endParaRPr lang="en-US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B142E1-E241-935F-2568-7CB0A307CAE1}"/>
              </a:ext>
            </a:extLst>
          </p:cNvPr>
          <p:cNvSpPr txBox="1"/>
          <p:nvPr/>
        </p:nvSpPr>
        <p:spPr>
          <a:xfrm>
            <a:off x="421939" y="4169555"/>
            <a:ext cx="6602679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You have various ways to join an event in Mesh. Join via the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6"/>
              </a:rPr>
              <a:t>Mesh app on PC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, the 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  <a:hlinkClick r:id="rId17"/>
              </a:rPr>
              <a:t>Mesh app on Meta Quest headsets</a:t>
            </a:r>
            <a:r>
              <a:rPr lang="en-US" sz="850" dirty="0">
                <a:latin typeface="Segoe UI" panose="020B0502040204020203" pitchFamily="34" charset="0"/>
                <a:cs typeface="Segoe UI" panose="020B0502040204020203" pitchFamily="34" charset="0"/>
              </a:rPr>
              <a:t>, or find the event in Outlook or Teams</a:t>
            </a:r>
            <a:endParaRPr lang="en-US" sz="85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C245AFA-454C-167D-5A5E-3D295C757F0C}"/>
              </a:ext>
            </a:extLst>
          </p:cNvPr>
          <p:cNvSpPr txBox="1"/>
          <p:nvPr/>
        </p:nvSpPr>
        <p:spPr>
          <a:xfrm>
            <a:off x="1061173" y="4589513"/>
            <a:ext cx="24878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/>
              <a:t>Mesh on PC or Meta Quest</a:t>
            </a:r>
          </a:p>
        </p:txBody>
      </p:sp>
      <p:grpSp>
        <p:nvGrpSpPr>
          <p:cNvPr id="3" name="Group 2" descr="screenshot of Mesh app dashboard showing events happening now that user can join">
            <a:extLst>
              <a:ext uri="{FF2B5EF4-FFF2-40B4-BE49-F238E27FC236}">
                <a16:creationId xmlns:a16="http://schemas.microsoft.com/office/drawing/2014/main" id="{765C0250-3F47-1CE7-66EC-1B16A0F3F52D}"/>
              </a:ext>
            </a:extLst>
          </p:cNvPr>
          <p:cNvGrpSpPr/>
          <p:nvPr/>
        </p:nvGrpSpPr>
        <p:grpSpPr>
          <a:xfrm>
            <a:off x="421939" y="4523498"/>
            <a:ext cx="3320091" cy="2245602"/>
            <a:chOff x="421939" y="4523498"/>
            <a:chExt cx="3320091" cy="2245602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E61117C7-C0A0-000E-9FE9-018368E09B4A}"/>
                </a:ext>
              </a:extLst>
            </p:cNvPr>
            <p:cNvSpPr/>
            <p:nvPr/>
          </p:nvSpPr>
          <p:spPr>
            <a:xfrm>
              <a:off x="421939" y="4523498"/>
              <a:ext cx="3320091" cy="2245602"/>
            </a:xfrm>
            <a:prstGeom prst="roundRect">
              <a:avLst>
                <a:gd name="adj" fmla="val 6056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8" name="Picture 47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DCC3FCB6-9520-B03F-80AD-9460BE8109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5" t="8213" r="3558"/>
            <a:stretch/>
          </p:blipFill>
          <p:spPr>
            <a:xfrm>
              <a:off x="597234" y="4905035"/>
              <a:ext cx="3004115" cy="1761604"/>
            </a:xfrm>
            <a:prstGeom prst="rect">
              <a:avLst/>
            </a:prstGeom>
          </p:spPr>
        </p:pic>
        <p:pic>
          <p:nvPicPr>
            <p:cNvPr id="56" name="Picture 55" descr="A purple and blue logo&#10;&#10;Description automatically generated">
              <a:extLst>
                <a:ext uri="{FF2B5EF4-FFF2-40B4-BE49-F238E27FC236}">
                  <a16:creationId xmlns:a16="http://schemas.microsoft.com/office/drawing/2014/main" id="{DD511485-A8F9-F85E-385F-3208AA157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234" y="4615481"/>
              <a:ext cx="225063" cy="225063"/>
            </a:xfrm>
            <a:prstGeom prst="rect">
              <a:avLst/>
            </a:prstGeom>
          </p:spPr>
        </p:pic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C98CADB-6314-25F3-9FA3-3DA691AD3AB4}"/>
                </a:ext>
              </a:extLst>
            </p:cNvPr>
            <p:cNvSpPr txBox="1"/>
            <p:nvPr/>
          </p:nvSpPr>
          <p:spPr>
            <a:xfrm>
              <a:off x="2632959" y="6256494"/>
              <a:ext cx="960174" cy="307777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700" dirty="0">
                  <a:latin typeface="Segoe UI" panose="020B0502040204020203" pitchFamily="34" charset="0"/>
                  <a:cs typeface="Segoe UI" panose="020B0502040204020203" pitchFamily="34" charset="0"/>
                </a:rPr>
                <a:t>Open Mesh, find the event, and join</a:t>
              </a:r>
              <a:endParaRPr lang="en-US" sz="700" dirty="0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938D879A-E6AD-6DE3-35AE-0557286791BF}"/>
                </a:ext>
              </a:extLst>
            </p:cNvPr>
            <p:cNvSpPr/>
            <p:nvPr/>
          </p:nvSpPr>
          <p:spPr>
            <a:xfrm>
              <a:off x="692150" y="5832628"/>
              <a:ext cx="2903148" cy="3866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0169ABC-8447-8B96-393C-9987985EAAB9}"/>
              </a:ext>
            </a:extLst>
          </p:cNvPr>
          <p:cNvSpPr txBox="1"/>
          <p:nvPr/>
        </p:nvSpPr>
        <p:spPr>
          <a:xfrm>
            <a:off x="4804937" y="4589513"/>
            <a:ext cx="24878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/>
              <a:t>Outlook or Teams</a:t>
            </a:r>
          </a:p>
        </p:txBody>
      </p:sp>
      <p:grpSp>
        <p:nvGrpSpPr>
          <p:cNvPr id="6" name="Group 5" descr="picture showing movement keys on keyboard&#10;WASD&#10;and how to use the left mouse button to look around by dragging and teleport by clicking">
            <a:extLst>
              <a:ext uri="{FF2B5EF4-FFF2-40B4-BE49-F238E27FC236}">
                <a16:creationId xmlns:a16="http://schemas.microsoft.com/office/drawing/2014/main" id="{5F6C714D-3453-43B8-E325-52282A4EA413}"/>
              </a:ext>
            </a:extLst>
          </p:cNvPr>
          <p:cNvGrpSpPr/>
          <p:nvPr/>
        </p:nvGrpSpPr>
        <p:grpSpPr>
          <a:xfrm>
            <a:off x="3984339" y="4473680"/>
            <a:ext cx="3077979" cy="2257777"/>
            <a:chOff x="3984339" y="4473680"/>
            <a:chExt cx="3077979" cy="2257777"/>
          </a:xfrm>
        </p:grpSpPr>
        <p:pic>
          <p:nvPicPr>
            <p:cNvPr id="41" name="Picture 40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70A19051-B06B-3CEE-691B-4C30333069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106"/>
            <a:stretch/>
          </p:blipFill>
          <p:spPr>
            <a:xfrm>
              <a:off x="4087585" y="4905035"/>
              <a:ext cx="2408465" cy="1826422"/>
            </a:xfrm>
            <a:prstGeom prst="rect">
              <a:avLst/>
            </a:prstGeom>
          </p:spPr>
        </p:pic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6531682-528D-7CAB-A474-5483FF640A59}"/>
                </a:ext>
              </a:extLst>
            </p:cNvPr>
            <p:cNvSpPr/>
            <p:nvPr/>
          </p:nvSpPr>
          <p:spPr>
            <a:xfrm>
              <a:off x="4479464" y="6508751"/>
              <a:ext cx="705311" cy="15875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58" descr="A blue and white logo&#10;&#10;Description automatically generated">
              <a:extLst>
                <a:ext uri="{FF2B5EF4-FFF2-40B4-BE49-F238E27FC236}">
                  <a16:creationId xmlns:a16="http://schemas.microsoft.com/office/drawing/2014/main" id="{5DAF7ADA-DB6C-054A-9A9F-C492ECD2D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4339" y="4473680"/>
              <a:ext cx="508665" cy="508665"/>
            </a:xfrm>
            <a:prstGeom prst="rect">
              <a:avLst/>
            </a:prstGeom>
          </p:spPr>
        </p:pic>
        <p:pic>
          <p:nvPicPr>
            <p:cNvPr id="61" name="Picture 60" descr="A logo of a company&#10;&#10;Description automatically generated">
              <a:extLst>
                <a:ext uri="{FF2B5EF4-FFF2-40B4-BE49-F238E27FC236}">
                  <a16:creationId xmlns:a16="http://schemas.microsoft.com/office/drawing/2014/main" id="{5E5DDCEB-AB63-FDFC-5BFD-28C490438D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1967" y="4473680"/>
              <a:ext cx="508665" cy="508665"/>
            </a:xfrm>
            <a:prstGeom prst="rect">
              <a:avLst/>
            </a:prstGeom>
          </p:spPr>
        </p:pic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7645C86-A823-4344-25DE-AF6F9F2D4E71}"/>
                </a:ext>
              </a:extLst>
            </p:cNvPr>
            <p:cNvSpPr txBox="1"/>
            <p:nvPr/>
          </p:nvSpPr>
          <p:spPr>
            <a:xfrm>
              <a:off x="5751617" y="6256494"/>
              <a:ext cx="1310701" cy="415498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700" dirty="0">
                  <a:latin typeface="Segoe UI" panose="020B0502040204020203" pitchFamily="34" charset="0"/>
                  <a:cs typeface="Segoe UI" panose="020B0502040204020203" pitchFamily="34" charset="0"/>
                </a:rPr>
                <a:t>In Teams or Outlook, find the event and join using the links in the event details</a:t>
              </a:r>
              <a:endParaRPr lang="en-US" sz="700" dirty="0"/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11431615-63CD-F190-9E7F-BC11B2ECEA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2" y="7211944"/>
            <a:ext cx="3932764" cy="275332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A716D89-2F7B-8B9A-2D37-1A829615B4A6}"/>
              </a:ext>
            </a:extLst>
          </p:cNvPr>
          <p:cNvSpPr txBox="1"/>
          <p:nvPr/>
        </p:nvSpPr>
        <p:spPr>
          <a:xfrm>
            <a:off x="421939" y="7356798"/>
            <a:ext cx="37831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6. Enjoy your event</a:t>
            </a:r>
            <a:endParaRPr lang="en-US" sz="12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82AB1F9-DF85-D7C7-858F-881007CB7E71}"/>
              </a:ext>
            </a:extLst>
          </p:cNvPr>
          <p:cNvSpPr txBox="1"/>
          <p:nvPr/>
        </p:nvSpPr>
        <p:spPr>
          <a:xfrm>
            <a:off x="421939" y="7583194"/>
            <a:ext cx="33980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" dirty="0">
                <a:latin typeface="Segoe UI" panose="020B0502040204020203" pitchFamily="34" charset="0"/>
                <a:cs typeface="Segoe UI" panose="020B0502040204020203" pitchFamily="34" charset="0"/>
              </a:rPr>
              <a:t>It’s time to interact and explore with colleagues in Mesh! You may want to play interactive games, host a Q&amp;A session, or gather to discuss what is top-of-mind. When you join, use headphones to experience spatial audio, empowering you to hear where people are and move from one conversation to another.</a:t>
            </a:r>
            <a:endParaRPr lang="en-US" sz="7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1637D88-5015-56CF-1F56-A64453227181}"/>
              </a:ext>
            </a:extLst>
          </p:cNvPr>
          <p:cNvSpPr txBox="1"/>
          <p:nvPr/>
        </p:nvSpPr>
        <p:spPr>
          <a:xfrm>
            <a:off x="421939" y="8132595"/>
            <a:ext cx="378315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b="1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Move around in Mesh</a:t>
            </a:r>
            <a:endParaRPr lang="en-US" sz="8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A20FCEF-5350-A15A-B793-229B712D6219}"/>
              </a:ext>
            </a:extLst>
          </p:cNvPr>
          <p:cNvSpPr txBox="1"/>
          <p:nvPr/>
        </p:nvSpPr>
        <p:spPr>
          <a:xfrm>
            <a:off x="421939" y="8337544"/>
            <a:ext cx="250692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" dirty="0">
                <a:latin typeface="Segoe UI" panose="020B0502040204020203" pitchFamily="34" charset="0"/>
                <a:cs typeface="Segoe UI" panose="020B0502040204020203" pitchFamily="34" charset="0"/>
              </a:rPr>
              <a:t>Move using the W-A-S-D keys on your keyboard. Use a mouse or trackpad to interact &amp; teleport (left-click) and look around (right-click).</a:t>
            </a:r>
            <a:endParaRPr lang="en-US" sz="700" dirty="0"/>
          </a:p>
        </p:txBody>
      </p:sp>
      <p:pic>
        <p:nvPicPr>
          <p:cNvPr id="37" name="Picture 36" descr="picture showing movement keys on keyboard&#10;WASD&#10;and how to use the left mouse button to look around by dragging and teleport by clicking">
            <a:extLst>
              <a:ext uri="{FF2B5EF4-FFF2-40B4-BE49-F238E27FC236}">
                <a16:creationId xmlns:a16="http://schemas.microsoft.com/office/drawing/2014/main" id="{C3C5F293-E289-E0D2-BEE7-B3D3EC9CA83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32" y="8783476"/>
            <a:ext cx="2351617" cy="76871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C28A5A3-5A79-BD09-2A71-3FA487CF92B8}"/>
              </a:ext>
            </a:extLst>
          </p:cNvPr>
          <p:cNvSpPr txBox="1"/>
          <p:nvPr/>
        </p:nvSpPr>
        <p:spPr>
          <a:xfrm>
            <a:off x="421939" y="9674739"/>
            <a:ext cx="250692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" dirty="0">
                <a:latin typeface="Segoe UI" panose="020B0502040204020203" pitchFamily="34" charset="0"/>
                <a:cs typeface="Segoe UI" panose="020B0502040204020203" pitchFamily="34" charset="0"/>
              </a:rPr>
              <a:t>Learn </a:t>
            </a:r>
            <a:r>
              <a:rPr lang="en-US" sz="700" dirty="0">
                <a:latin typeface="Segoe UI" panose="020B0502040204020203" pitchFamily="34" charset="0"/>
                <a:cs typeface="Segoe UI" panose="020B0502040204020203" pitchFamily="34" charset="0"/>
                <a:hlinkClick r:id="rId24"/>
              </a:rPr>
              <a:t>how to move, interact, and use Mesh</a:t>
            </a:r>
            <a:endParaRPr lang="en-US" sz="7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94F69EC9-5DA5-AE95-A6F1-4EBA5F242E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406" y="7211944"/>
            <a:ext cx="2026064" cy="2753324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C5C6C5C9-83DD-FB89-D1B3-B2AF4C6BD204}"/>
              </a:ext>
            </a:extLst>
          </p:cNvPr>
          <p:cNvSpPr txBox="1"/>
          <p:nvPr/>
        </p:nvSpPr>
        <p:spPr>
          <a:xfrm>
            <a:off x="4914106" y="7435655"/>
            <a:ext cx="378315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dirty="0"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More info</a:t>
            </a:r>
            <a:endParaRPr lang="en-US" sz="16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8400EDB-9159-7F4A-F20E-7465686B45FD}"/>
              </a:ext>
            </a:extLst>
          </p:cNvPr>
          <p:cNvSpPr txBox="1"/>
          <p:nvPr/>
        </p:nvSpPr>
        <p:spPr>
          <a:xfrm>
            <a:off x="4914106" y="7906656"/>
            <a:ext cx="18613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Segoe UI" panose="020B0502040204020203" pitchFamily="34" charset="0"/>
                <a:cs typeface="Segoe UI" panose="020B0502040204020203" pitchFamily="34" charset="0"/>
                <a:hlinkClick r:id="rId2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Get Mesh apps and tools</a:t>
            </a:r>
            <a:endParaRPr lang="en-US" sz="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900" dirty="0">
                <a:latin typeface="Segoe UI" panose="020B0502040204020203" pitchFamily="34" charset="0"/>
                <a:cs typeface="Segoe UI" panose="020B0502040204020203" pitchFamily="34" charset="0"/>
                <a:hlinkClick r:id="rId2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Set up and manage Mesh</a:t>
            </a:r>
            <a:endParaRPr lang="en-US" sz="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900" dirty="0">
                <a:latin typeface="Segoe UI" panose="020B0502040204020203" pitchFamily="34" charset="0"/>
                <a:cs typeface="Segoe UI" panose="020B0502040204020203" pitchFamily="34" charset="0"/>
                <a:hlinkClick r:id="rId2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Organize events</a:t>
            </a:r>
            <a:endParaRPr lang="en-US" sz="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9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D2EF903-95A8-B5A1-0526-1A864A939250}"/>
              </a:ext>
            </a:extLst>
          </p:cNvPr>
          <p:cNvSpPr txBox="1"/>
          <p:nvPr/>
        </p:nvSpPr>
        <p:spPr>
          <a:xfrm>
            <a:off x="4914106" y="8580827"/>
            <a:ext cx="199469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  <a:hlinkClick r:id="rId2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Join events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  <a:hlinkClick r:id="rId2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Develop environments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  <a:hlinkClick r:id="rId2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Resources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05352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21457588EDA24580869B776F8A93FF" ma:contentTypeVersion="32" ma:contentTypeDescription="Create a new document." ma:contentTypeScope="" ma:versionID="30a1b7ede3748358243903d75aab7252">
  <xsd:schema xmlns:xsd="http://www.w3.org/2001/XMLSchema" xmlns:xs="http://www.w3.org/2001/XMLSchema" xmlns:p="http://schemas.microsoft.com/office/2006/metadata/properties" xmlns:ns1="http://schemas.microsoft.com/sharepoint/v3" xmlns:ns2="4a5d27a3-c8bd-4ddf-88f3-a40c8c88309a" xmlns:ns3="f1ad9517-b82c-4ee7-b57c-d4da65ac5096" xmlns:ns4="230e9df3-be65-4c73-a93b-d1236ebd677e" targetNamespace="http://schemas.microsoft.com/office/2006/metadata/properties" ma:root="true" ma:fieldsID="bbd28c33c4043d89c1e5517bbf7a4761" ns1:_="" ns2:_="" ns3:_="" ns4:_="">
    <xsd:import namespace="http://schemas.microsoft.com/sharepoint/v3"/>
    <xsd:import namespace="4a5d27a3-c8bd-4ddf-88f3-a40c8c88309a"/>
    <xsd:import namespace="f1ad9517-b82c-4ee7-b57c-d4da65ac5096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OneNoteFluid_FileOrder" minOccurs="0"/>
                <xsd:element ref="ns2:OneNoteFluid_Teams_Conversation_Id" minOccurs="0"/>
                <xsd:element ref="ns2:MediaServiceSearchProperties" minOccurs="0"/>
                <xsd:element ref="ns2:MediaServiceDocTags" minOccurs="0"/>
                <xsd:element ref="ns2:Specstatus" minOccurs="0"/>
                <xsd:element ref="ns2:PM" minOccurs="0"/>
                <xsd:element ref="ns2:EngManager" minOccurs="0"/>
                <xsd:element ref="ns2:Status" minOccurs="0"/>
                <xsd:element ref="ns2:MediaServiceObjectDetectorVersions" minOccurs="0"/>
                <xsd:element ref="ns2:MediaServiceSystemTags" minOccurs="0"/>
                <xsd:element ref="ns2:ReviewStatus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5d27a3-c8bd-4ddf-88f3-a40c8c8830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OneNoteFluid_FileOrder" ma:index="25" nillable="true" ma:displayName="OneNoteFluid_FileOrder" ma:internalName="OneNoteFluid_FileOrder">
      <xsd:simpleType>
        <xsd:restriction base="dms:Text">
          <xsd:maxLength value="255"/>
        </xsd:restriction>
      </xsd:simpleType>
    </xsd:element>
    <xsd:element name="OneNoteFluid_Teams_Conversation_Id" ma:index="26" nillable="true" ma:displayName="OneNoteFluid_Teams_Conversation_Id" ma:internalName="OneNoteFluid_Teams_Conversation_Id">
      <xsd:simpleType>
        <xsd:restriction base="dms:Text">
          <xsd:maxLength value="255"/>
        </xsd:restriction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28" nillable="true" ma:displayName="MediaServiceDocTags" ma:hidden="true" ma:internalName="MediaServiceDocTags" ma:readOnly="true">
      <xsd:simpleType>
        <xsd:restriction base="dms:Note"/>
      </xsd:simpleType>
    </xsd:element>
    <xsd:element name="Specstatus" ma:index="29" nillable="true" ma:displayName="Spec status" ma:default="Placeholder" ma:description="Status of spec" ma:format="Dropdown" ma:internalName="Specstatus">
      <xsd:simpleType>
        <xsd:restriction base="dms:Choice">
          <xsd:enumeration value="Placeholder"/>
          <xsd:enumeration value="One Pager in progress"/>
          <xsd:enumeration value="One Pager stable"/>
          <xsd:enumeration value="Full Spec in progress"/>
          <xsd:enumeration value="Full Spec stable"/>
        </xsd:restriction>
      </xsd:simpleType>
    </xsd:element>
    <xsd:element name="PM" ma:index="30" nillable="true" ma:displayName="PM" ma:description="PM owner of spec" ma:format="Dropdown" ma:list="UserInfo" ma:SharePointGroup="0" ma:internalName="PM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ngManager" ma:index="31" nillable="true" ma:displayName="Eng Manager" ma:description="Dev manager for spec" ma:format="Dropdown" ma:list="UserInfo" ma:SharePointGroup="0" ma:internalName="EngManag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32" nillable="true" ma:displayName="Status" ma:default="Placeholder" ma:description="Status of spec" ma:format="Dropdown" ma:internalName="Status">
      <xsd:simpleType>
        <xsd:restriction base="dms:Choice">
          <xsd:enumeration value="Placeholder"/>
          <xsd:enumeration value="OnePager in progress"/>
          <xsd:enumeration value="One Pager stable"/>
          <xsd:enumeration value="Full spec in progress"/>
          <xsd:enumeration value="Full spec stable"/>
        </xsd:restriction>
      </xsd:simpleType>
    </xsd:element>
    <xsd:element name="MediaServiceObjectDetectorVersions" ma:index="3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4" nillable="true" ma:displayName="MediaServiceSystemTags" ma:hidden="true" ma:internalName="MediaServiceSystemTags" ma:readOnly="true">
      <xsd:simpleType>
        <xsd:restriction base="dms:Note"/>
      </xsd:simpleType>
    </xsd:element>
    <xsd:element name="ReviewStatus" ma:index="35" nillable="true" ma:displayName="Adoption Content Review Status" ma:default="Ready for Marketing Review" ma:description="For docs being created for Mesh Adoption, either for Learn.microsoft.com or Adoption.microsoft.com" ma:format="Dropdown" ma:internalName="ReviewStatus">
      <xsd:simpleType>
        <xsd:restriction base="dms:Choice">
          <xsd:enumeration value="Ready for Marketing Review"/>
          <xsd:enumeration value="In Marketing Review"/>
          <xsd:enumeration value="Back to author for comments"/>
          <xsd:enumeration value="Back to Marketing for comments"/>
          <xsd:enumeration value="Marketing signed off"/>
        </xsd:restriction>
      </xsd:simpleType>
    </xsd:element>
    <xsd:element name="_Flow_SignoffStatus" ma:index="36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ad9517-b82c-4ee7-b57c-d4da65ac509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f2261e71-d214-4f3b-ac45-b022b95353d3}" ma:internalName="TaxCatchAll" ma:showField="CatchAllData" ma:web="f1ad9517-b82c-4ee7-b57c-d4da65ac509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neNoteFluid_Teams_Conversation_Id xmlns="4a5d27a3-c8bd-4ddf-88f3-a40c8c88309a" xsi:nil="true"/>
    <_ip_UnifiedCompliancePolicyUIAction xmlns="http://schemas.microsoft.com/sharepoint/v3" xsi:nil="true"/>
    <OneNoteFluid_FileOrder xmlns="4a5d27a3-c8bd-4ddf-88f3-a40c8c88309a" xsi:nil="true"/>
    <Specstatus xmlns="4a5d27a3-c8bd-4ddf-88f3-a40c8c88309a">Placeholder</Specstatus>
    <lcf76f155ced4ddcb4097134ff3c332f xmlns="4a5d27a3-c8bd-4ddf-88f3-a40c8c88309a">
      <Terms xmlns="http://schemas.microsoft.com/office/infopath/2007/PartnerControls"/>
    </lcf76f155ced4ddcb4097134ff3c332f>
    <Status xmlns="4a5d27a3-c8bd-4ddf-88f3-a40c8c88309a">Placeholder</Status>
    <ReviewStatus xmlns="4a5d27a3-c8bd-4ddf-88f3-a40c8c88309a">Ready for Marketing Review</ReviewStatus>
    <_ip_UnifiedCompliancePolicyProperties xmlns="http://schemas.microsoft.com/sharepoint/v3" xsi:nil="true"/>
    <TaxCatchAll xmlns="230e9df3-be65-4c73-a93b-d1236ebd677e" xsi:nil="true"/>
    <PM xmlns="4a5d27a3-c8bd-4ddf-88f3-a40c8c88309a">
      <UserInfo>
        <DisplayName/>
        <AccountId xsi:nil="true"/>
        <AccountType/>
      </UserInfo>
    </PM>
    <EngManager xmlns="4a5d27a3-c8bd-4ddf-88f3-a40c8c88309a">
      <UserInfo>
        <DisplayName/>
        <AccountId xsi:nil="true"/>
        <AccountType/>
      </UserInfo>
    </EngManager>
    <_Flow_SignoffStatus xmlns="4a5d27a3-c8bd-4ddf-88f3-a40c8c88309a" xsi:nil="true"/>
  </documentManagement>
</p:properties>
</file>

<file path=customXml/itemProps1.xml><?xml version="1.0" encoding="utf-8"?>
<ds:datastoreItem xmlns:ds="http://schemas.openxmlformats.org/officeDocument/2006/customXml" ds:itemID="{A4391D88-2B0B-44D0-9CD3-0DDE6E81CEF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5E913B-A6C9-4578-A77B-C8E832969F70}"/>
</file>

<file path=customXml/itemProps3.xml><?xml version="1.0" encoding="utf-8"?>
<ds:datastoreItem xmlns:ds="http://schemas.openxmlformats.org/officeDocument/2006/customXml" ds:itemID="{4C194CEE-6A54-4E03-AF17-DFD0CAC0E769}">
  <ds:schemaRefs>
    <ds:schemaRef ds:uri="http://purl.org/dc/terms/"/>
    <ds:schemaRef ds:uri="http://purl.org/dc/dcmitype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230e9df3-be65-4c73-a93b-d1236ebd677e"/>
    <ds:schemaRef ds:uri="http://schemas.microsoft.com/sharepoint/v3"/>
    <ds:schemaRef ds:uri="f1ad9517-b82c-4ee7-b57c-d4da65ac5096"/>
    <ds:schemaRef ds:uri="4a5d27a3-c8bd-4ddf-88f3-a40c8c88309a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2897</TotalTime>
  <Words>510</Words>
  <Application>Microsoft Office PowerPoint</Application>
  <PresentationFormat>Custom</PresentationFormat>
  <Paragraphs>48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Segoe UI</vt:lpstr>
      <vt:lpstr>Office Theme</vt:lpstr>
      <vt:lpstr>Immersive spaces in Microsoft Mesh Create a Mesh event and join</vt:lpstr>
      <vt:lpstr>3. Customize an event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Cathy Moya</dc:creator>
  <cp:lastModifiedBy>Cathy Moya</cp:lastModifiedBy>
  <cp:revision>4</cp:revision>
  <dcterms:created xsi:type="dcterms:W3CDTF">2024-06-19T00:00:37Z</dcterms:created>
  <dcterms:modified xsi:type="dcterms:W3CDTF">2024-07-09T21:58:37Z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0x010100BA21457588EDA24580869B776F8A93FF</vt:lpwstr>
  </property>
  <property fmtid="{D5CDD505-2E9C-101B-9397-08002B2CF9AE}" pid="3" name="MediaServiceImageTags">
    <vt:lpwstr/>
  </property>
</Properties>
</file>